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theme/theme5.xml" ContentType="application/vnd.openxmlformats-officedocument.theme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7.xml" ContentType="application/vnd.openxmlformats-officedocument.theme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theme/theme8.xml" ContentType="application/vnd.openxmlformats-officedocument.theme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theme/theme9.xml" ContentType="application/vnd.openxmlformats-officedocument.theme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theme/theme10.xml" ContentType="application/vnd.openxmlformats-officedocument.theme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theme/theme11.xml" ContentType="application/vnd.openxmlformats-officedocument.theme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theme/theme12.xml" ContentType="application/vnd.openxmlformats-officedocument.theme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theme/theme13.xml" ContentType="application/vnd.openxmlformats-officedocument.theme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theme/theme14.xml" ContentType="application/vnd.openxmlformats-officedocument.theme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theme/theme15.xml" ContentType="application/vnd.openxmlformats-officedocument.theme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theme/theme16.xml" ContentType="application/vnd.openxmlformats-officedocument.theme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theme/theme17.xml" ContentType="application/vnd.openxmlformats-officedocument.theme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theme/theme18.xml" ContentType="application/vnd.openxmlformats-officedocument.theme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theme/theme19.xml" ContentType="application/vnd.openxmlformats-officedocument.theme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theme/theme20.xml" ContentType="application/vnd.openxmlformats-officedocument.theme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2" r:id="rId5"/>
    <p:sldMasterId id="2147483679" r:id="rId6"/>
    <p:sldMasterId id="2147483713" r:id="rId7"/>
    <p:sldMasterId id="2147483745" r:id="rId8"/>
    <p:sldMasterId id="2147483771" r:id="rId9"/>
    <p:sldMasterId id="2147483788" r:id="rId10"/>
    <p:sldMasterId id="2147483820" r:id="rId11"/>
    <p:sldMasterId id="2147483917" r:id="rId12"/>
    <p:sldMasterId id="2147483984" r:id="rId13"/>
    <p:sldMasterId id="2147484002" r:id="rId14"/>
    <p:sldMasterId id="2147484019" r:id="rId15"/>
    <p:sldMasterId id="2147484055" r:id="rId16"/>
    <p:sldMasterId id="2147484072" r:id="rId17"/>
    <p:sldMasterId id="2147484090" r:id="rId18"/>
    <p:sldMasterId id="2147484124" r:id="rId19"/>
    <p:sldMasterId id="2147484141" r:id="rId20"/>
    <p:sldMasterId id="2147484159" r:id="rId21"/>
    <p:sldMasterId id="2147484177" r:id="rId22"/>
    <p:sldMasterId id="2147484194" r:id="rId23"/>
    <p:sldMasterId id="2147484230" r:id="rId24"/>
  </p:sldMasterIdLst>
  <p:notesMasterIdLst>
    <p:notesMasterId r:id="rId70"/>
  </p:notesMasterIdLst>
  <p:sldIdLst>
    <p:sldId id="622" r:id="rId25"/>
    <p:sldId id="593" r:id="rId26"/>
    <p:sldId id="597" r:id="rId27"/>
    <p:sldId id="621" r:id="rId28"/>
    <p:sldId id="262" r:id="rId29"/>
    <p:sldId id="585" r:id="rId30"/>
    <p:sldId id="650" r:id="rId31"/>
    <p:sldId id="652" r:id="rId32"/>
    <p:sldId id="653" r:id="rId33"/>
    <p:sldId id="592" r:id="rId34"/>
    <p:sldId id="272" r:id="rId35"/>
    <p:sldId id="594" r:id="rId36"/>
    <p:sldId id="617" r:id="rId37"/>
    <p:sldId id="626" r:id="rId38"/>
    <p:sldId id="633" r:id="rId39"/>
    <p:sldId id="648" r:id="rId40"/>
    <p:sldId id="657" r:id="rId41"/>
    <p:sldId id="658" r:id="rId42"/>
    <p:sldId id="638" r:id="rId43"/>
    <p:sldId id="595" r:id="rId44"/>
    <p:sldId id="637" r:id="rId45"/>
    <p:sldId id="654" r:id="rId46"/>
    <p:sldId id="634" r:id="rId47"/>
    <p:sldId id="655" r:id="rId48"/>
    <p:sldId id="656" r:id="rId49"/>
    <p:sldId id="640" r:id="rId50"/>
    <p:sldId id="615" r:id="rId51"/>
    <p:sldId id="623" r:id="rId52"/>
    <p:sldId id="632" r:id="rId53"/>
    <p:sldId id="625" r:id="rId54"/>
    <p:sldId id="627" r:id="rId55"/>
    <p:sldId id="636" r:id="rId56"/>
    <p:sldId id="624" r:id="rId57"/>
    <p:sldId id="629" r:id="rId58"/>
    <p:sldId id="628" r:id="rId59"/>
    <p:sldId id="660" r:id="rId60"/>
    <p:sldId id="661" r:id="rId61"/>
    <p:sldId id="659" r:id="rId62"/>
    <p:sldId id="643" r:id="rId63"/>
    <p:sldId id="662" r:id="rId64"/>
    <p:sldId id="644" r:id="rId65"/>
    <p:sldId id="608" r:id="rId66"/>
    <p:sldId id="664" r:id="rId67"/>
    <p:sldId id="275" r:id="rId68"/>
    <p:sldId id="576" r:id="rId69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7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F81BD"/>
    <a:srgbClr val="7257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E42CFE-F97D-405E-BCC4-4EB113921844}" v="1" dt="2022-06-05T21:10:12.805"/>
    <p1510:client id="{0D3F1FE7-A56C-4DC5-B2F5-F87913626560}" v="3" dt="2020-06-26T01:34:52.866"/>
    <p1510:client id="{22317C67-EE25-419A-BC62-5D8D39DEB11E}" v="3" dt="2020-06-25T20:47:32.605"/>
    <p1510:client id="{3A650FF0-F828-4B16-8CEA-46F3CEF9AD42}" v="290" dt="2020-06-26T04:20:08.291"/>
    <p1510:client id="{429B9BCF-DFAF-48EF-A8AF-B496966BB25C}" v="52" dt="2020-06-26T12:19:00.190"/>
    <p1510:client id="{4B6C2D82-F743-4E62-AFF7-95E1B635C7D4}" v="364" dt="2020-06-26T02:25:50.598"/>
    <p1510:client id="{4ED9CB09-EAF0-47F1-9D6B-2AE2944ECEF8}" v="1172" dt="2020-06-25T04:34:48.317"/>
    <p1510:client id="{55CEEF15-50E7-4C94-AB2A-827C513528C8}" v="8" dt="2020-06-25T18:12:39.430"/>
    <p1510:client id="{74EDAE59-409D-296A-582D-AA3DA534B9EF}" v="16" dt="2020-06-26T00:35:36.502"/>
    <p1510:client id="{7A8A9CA6-E147-FD18-9891-B8162B565EB1}" v="11" dt="2020-06-26T04:44:31.235"/>
    <p1510:client id="{8C8B9636-C6C0-45C7-8306-673F80675890}" v="9" dt="2020-06-25T01:37:17.823"/>
    <p1510:client id="{B16A09F0-34D3-4D7A-8170-A92750DD202D}" v="1" dt="2022-06-09T14:35:12.958"/>
    <p1510:client id="{ED4981F8-7028-4789-B2F5-505DAE1ADFF5}" v="1" dt="2023-11-25T15:33:18.579"/>
    <p1510:client id="{F306AE61-88A3-E653-229B-123E25E7AB24}" v="1" dt="2022-06-11T02:31:25.120"/>
    <p1510:client id="{F70262A5-B18B-4D0A-B0AC-D9848D2682BE}" v="30" dt="2020-06-26T04:21:32.7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Estilo medio 3 - Énfasis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5921" autoAdjust="0"/>
  </p:normalViewPr>
  <p:slideViewPr>
    <p:cSldViewPr snapToGrid="0">
      <p:cViewPr varScale="1">
        <p:scale>
          <a:sx n="115" d="100"/>
          <a:sy n="115" d="100"/>
        </p:scale>
        <p:origin x="472" y="192"/>
      </p:cViewPr>
      <p:guideLst>
        <p:guide orient="horz" pos="327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.xml"/><Relationship Id="rId21" Type="http://schemas.openxmlformats.org/officeDocument/2006/relationships/slideMaster" Target="slideMasters/slideMaster18.xml"/><Relationship Id="rId42" Type="http://schemas.openxmlformats.org/officeDocument/2006/relationships/slide" Target="slides/slide18.xml"/><Relationship Id="rId47" Type="http://schemas.openxmlformats.org/officeDocument/2006/relationships/slide" Target="slides/slide23.xml"/><Relationship Id="rId63" Type="http://schemas.openxmlformats.org/officeDocument/2006/relationships/slide" Target="slides/slide39.xml"/><Relationship Id="rId68" Type="http://schemas.openxmlformats.org/officeDocument/2006/relationships/slide" Target="slides/slide44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9" Type="http://schemas.openxmlformats.org/officeDocument/2006/relationships/slide" Target="slides/slide5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slide" Target="slides/slide13.xml"/><Relationship Id="rId40" Type="http://schemas.openxmlformats.org/officeDocument/2006/relationships/slide" Target="slides/slide16.xml"/><Relationship Id="rId45" Type="http://schemas.openxmlformats.org/officeDocument/2006/relationships/slide" Target="slides/slide21.xml"/><Relationship Id="rId53" Type="http://schemas.openxmlformats.org/officeDocument/2006/relationships/slide" Target="slides/slide29.xml"/><Relationship Id="rId58" Type="http://schemas.openxmlformats.org/officeDocument/2006/relationships/slide" Target="slides/slide34.xml"/><Relationship Id="rId66" Type="http://schemas.openxmlformats.org/officeDocument/2006/relationships/slide" Target="slides/slide42.xml"/><Relationship Id="rId74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37.xml"/><Relationship Id="rId19" Type="http://schemas.openxmlformats.org/officeDocument/2006/relationships/slideMaster" Target="slideMasters/slideMaster1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slide" Target="slides/slide11.xml"/><Relationship Id="rId43" Type="http://schemas.openxmlformats.org/officeDocument/2006/relationships/slide" Target="slides/slide19.xml"/><Relationship Id="rId48" Type="http://schemas.openxmlformats.org/officeDocument/2006/relationships/slide" Target="slides/slide24.xml"/><Relationship Id="rId56" Type="http://schemas.openxmlformats.org/officeDocument/2006/relationships/slide" Target="slides/slide32.xml"/><Relationship Id="rId64" Type="http://schemas.openxmlformats.org/officeDocument/2006/relationships/slide" Target="slides/slide40.xml"/><Relationship Id="rId69" Type="http://schemas.openxmlformats.org/officeDocument/2006/relationships/slide" Target="slides/slide45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27.xml"/><Relationship Id="rId72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slide" Target="slides/slide14.xml"/><Relationship Id="rId46" Type="http://schemas.openxmlformats.org/officeDocument/2006/relationships/slide" Target="slides/slide22.xml"/><Relationship Id="rId59" Type="http://schemas.openxmlformats.org/officeDocument/2006/relationships/slide" Target="slides/slide35.xml"/><Relationship Id="rId67" Type="http://schemas.openxmlformats.org/officeDocument/2006/relationships/slide" Target="slides/slide43.xml"/><Relationship Id="rId20" Type="http://schemas.openxmlformats.org/officeDocument/2006/relationships/slideMaster" Target="slideMasters/slideMaster17.xml"/><Relationship Id="rId41" Type="http://schemas.openxmlformats.org/officeDocument/2006/relationships/slide" Target="slides/slide17.xml"/><Relationship Id="rId54" Type="http://schemas.openxmlformats.org/officeDocument/2006/relationships/slide" Target="slides/slide30.xml"/><Relationship Id="rId62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slide" Target="slides/slide12.xml"/><Relationship Id="rId49" Type="http://schemas.openxmlformats.org/officeDocument/2006/relationships/slide" Target="slides/slide25.xml"/><Relationship Id="rId57" Type="http://schemas.openxmlformats.org/officeDocument/2006/relationships/slide" Target="slides/slide33.xml"/><Relationship Id="rId10" Type="http://schemas.openxmlformats.org/officeDocument/2006/relationships/slideMaster" Target="slideMasters/slideMaster7.xml"/><Relationship Id="rId31" Type="http://schemas.openxmlformats.org/officeDocument/2006/relationships/slide" Target="slides/slide7.xml"/><Relationship Id="rId44" Type="http://schemas.openxmlformats.org/officeDocument/2006/relationships/slide" Target="slides/slide20.xml"/><Relationship Id="rId52" Type="http://schemas.openxmlformats.org/officeDocument/2006/relationships/slide" Target="slides/slide28.xml"/><Relationship Id="rId60" Type="http://schemas.openxmlformats.org/officeDocument/2006/relationships/slide" Target="slides/slide36.xml"/><Relationship Id="rId65" Type="http://schemas.openxmlformats.org/officeDocument/2006/relationships/slide" Target="slides/slide41.xml"/><Relationship Id="rId73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39" Type="http://schemas.openxmlformats.org/officeDocument/2006/relationships/slide" Target="slides/slide15.xml"/><Relationship Id="rId34" Type="http://schemas.openxmlformats.org/officeDocument/2006/relationships/slide" Target="slides/slide10.xml"/><Relationship Id="rId50" Type="http://schemas.openxmlformats.org/officeDocument/2006/relationships/slide" Target="slides/slide26.xml"/><Relationship Id="rId55" Type="http://schemas.openxmlformats.org/officeDocument/2006/relationships/slide" Target="slides/slide31.xml"/><Relationship Id="rId76" Type="http://schemas.microsoft.com/office/2015/10/relationships/revisionInfo" Target="revisionInfo.xml"/><Relationship Id="rId7" Type="http://schemas.openxmlformats.org/officeDocument/2006/relationships/slideMaster" Target="slideMasters/slideMaster4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ana Carolina Benjumea Hernandez" userId="S::dcbenjumeh@eafit.edu.co::c87b8865-8375-4d43-906c-844156e3ac1d" providerId="AD" clId="Web-{74EDAE59-409D-296A-582D-AA3DA534B9EF}"/>
    <pc:docChg chg="modSld">
      <pc:chgData name="Diana Carolina Benjumea Hernandez" userId="S::dcbenjumeh@eafit.edu.co::c87b8865-8375-4d43-906c-844156e3ac1d" providerId="AD" clId="Web-{74EDAE59-409D-296A-582D-AA3DA534B9EF}" dt="2020-06-26T00:35:36.502" v="15"/>
      <pc:docMkLst>
        <pc:docMk/>
      </pc:docMkLst>
      <pc:sldChg chg="modSp">
        <pc:chgData name="Diana Carolina Benjumea Hernandez" userId="S::dcbenjumeh@eafit.edu.co::c87b8865-8375-4d43-906c-844156e3ac1d" providerId="AD" clId="Web-{74EDAE59-409D-296A-582D-AA3DA534B9EF}" dt="2020-06-25T23:59:16.949" v="11"/>
        <pc:sldMkLst>
          <pc:docMk/>
          <pc:sldMk cId="2444029052" sldId="634"/>
        </pc:sldMkLst>
        <pc:graphicFrameChg chg="mod modGraphic">
          <ac:chgData name="Diana Carolina Benjumea Hernandez" userId="S::dcbenjumeh@eafit.edu.co::c87b8865-8375-4d43-906c-844156e3ac1d" providerId="AD" clId="Web-{74EDAE59-409D-296A-582D-AA3DA534B9EF}" dt="2020-06-25T23:59:16.949" v="11"/>
          <ac:graphicFrameMkLst>
            <pc:docMk/>
            <pc:sldMk cId="2444029052" sldId="634"/>
            <ac:graphicFrameMk id="2" creationId="{208A6474-70C5-448C-9614-75436E20C6CA}"/>
          </ac:graphicFrameMkLst>
        </pc:graphicFrameChg>
      </pc:sldChg>
      <pc:sldChg chg="modSp">
        <pc:chgData name="Diana Carolina Benjumea Hernandez" userId="S::dcbenjumeh@eafit.edu.co::c87b8865-8375-4d43-906c-844156e3ac1d" providerId="AD" clId="Web-{74EDAE59-409D-296A-582D-AA3DA534B9EF}" dt="2020-06-26T00:34:34.845" v="12" actId="1076"/>
        <pc:sldMkLst>
          <pc:docMk/>
          <pc:sldMk cId="3763493950" sldId="640"/>
        </pc:sldMkLst>
        <pc:spChg chg="mod">
          <ac:chgData name="Diana Carolina Benjumea Hernandez" userId="S::dcbenjumeh@eafit.edu.co::c87b8865-8375-4d43-906c-844156e3ac1d" providerId="AD" clId="Web-{74EDAE59-409D-296A-582D-AA3DA534B9EF}" dt="2020-06-26T00:34:34.845" v="12" actId="1076"/>
          <ac:spMkLst>
            <pc:docMk/>
            <pc:sldMk cId="3763493950" sldId="640"/>
            <ac:spMk id="2" creationId="{00000000-0000-0000-0000-000000000000}"/>
          </ac:spMkLst>
        </pc:spChg>
      </pc:sldChg>
      <pc:sldChg chg="addSp modSp">
        <pc:chgData name="Diana Carolina Benjumea Hernandez" userId="S::dcbenjumeh@eafit.edu.co::c87b8865-8375-4d43-906c-844156e3ac1d" providerId="AD" clId="Web-{74EDAE59-409D-296A-582D-AA3DA534B9EF}" dt="2020-06-26T00:35:36.502" v="15"/>
        <pc:sldMkLst>
          <pc:docMk/>
          <pc:sldMk cId="3969947321" sldId="641"/>
        </pc:sldMkLst>
        <pc:spChg chg="mod">
          <ac:chgData name="Diana Carolina Benjumea Hernandez" userId="S::dcbenjumeh@eafit.edu.co::c87b8865-8375-4d43-906c-844156e3ac1d" providerId="AD" clId="Web-{74EDAE59-409D-296A-582D-AA3DA534B9EF}" dt="2020-06-26T00:35:36.408" v="14" actId="1076"/>
          <ac:spMkLst>
            <pc:docMk/>
            <pc:sldMk cId="3969947321" sldId="641"/>
            <ac:spMk id="2" creationId="{00000000-0000-0000-0000-000000000000}"/>
          </ac:spMkLst>
        </pc:spChg>
        <pc:graphicFrameChg chg="add mod">
          <ac:chgData name="Diana Carolina Benjumea Hernandez" userId="S::dcbenjumeh@eafit.edu.co::c87b8865-8375-4d43-906c-844156e3ac1d" providerId="AD" clId="Web-{74EDAE59-409D-296A-582D-AA3DA534B9EF}" dt="2020-06-26T00:35:36.502" v="15"/>
          <ac:graphicFrameMkLst>
            <pc:docMk/>
            <pc:sldMk cId="3969947321" sldId="641"/>
            <ac:graphicFrameMk id="4" creationId="{488CAE86-3FE3-46DD-A000-FF163F5A9B4B}"/>
          </ac:graphicFrameMkLst>
        </pc:graphicFrameChg>
      </pc:sldChg>
    </pc:docChg>
  </pc:docChgLst>
  <pc:docChgLst>
    <pc:chgData name="Jose Jorge Muñoz Mercado" userId="S::jjmunozm@eafit.edu.co::0d118c21-72ad-4113-9353-e73acacb4c91" providerId="AD" clId="Web-{0CE42CFE-F97D-405E-BCC4-4EB113921844}"/>
    <pc:docChg chg="modSld">
      <pc:chgData name="Jose Jorge Muñoz Mercado" userId="S::jjmunozm@eafit.edu.co::0d118c21-72ad-4113-9353-e73acacb4c91" providerId="AD" clId="Web-{0CE42CFE-F97D-405E-BCC4-4EB113921844}" dt="2022-06-05T21:10:12.805" v="0"/>
      <pc:docMkLst>
        <pc:docMk/>
      </pc:docMkLst>
      <pc:sldChg chg="addSp">
        <pc:chgData name="Jose Jorge Muñoz Mercado" userId="S::jjmunozm@eafit.edu.co::0d118c21-72ad-4113-9353-e73acacb4c91" providerId="AD" clId="Web-{0CE42CFE-F97D-405E-BCC4-4EB113921844}" dt="2022-06-05T21:10:12.805" v="0"/>
        <pc:sldMkLst>
          <pc:docMk/>
          <pc:sldMk cId="1596619111" sldId="626"/>
        </pc:sldMkLst>
        <pc:spChg chg="add">
          <ac:chgData name="Jose Jorge Muñoz Mercado" userId="S::jjmunozm@eafit.edu.co::0d118c21-72ad-4113-9353-e73acacb4c91" providerId="AD" clId="Web-{0CE42CFE-F97D-405E-BCC4-4EB113921844}" dt="2022-06-05T21:10:12.805" v="0"/>
          <ac:spMkLst>
            <pc:docMk/>
            <pc:sldMk cId="1596619111" sldId="626"/>
            <ac:spMk id="7" creationId="{C95B025C-90DD-7973-C35F-B5CEE804C81B}"/>
          </ac:spMkLst>
        </pc:spChg>
      </pc:sldChg>
    </pc:docChg>
  </pc:docChgLst>
  <pc:docChgLst>
    <pc:chgData name="Juan David Zapata Montoya" userId="S::jzapata6@eafit.edu.co::0b70a79b-85b2-43dc-a426-53bfdc9f95c3" providerId="AD" clId="Web-{F70262A5-B18B-4D0A-B0AC-D9848D2682BE}"/>
    <pc:docChg chg="modSld">
      <pc:chgData name="Juan David Zapata Montoya" userId="S::jzapata6@eafit.edu.co::0b70a79b-85b2-43dc-a426-53bfdc9f95c3" providerId="AD" clId="Web-{F70262A5-B18B-4D0A-B0AC-D9848D2682BE}" dt="2020-06-26T04:21:32.731" v="26" actId="1076"/>
      <pc:docMkLst>
        <pc:docMk/>
      </pc:docMkLst>
      <pc:sldChg chg="addSp delSp modSp">
        <pc:chgData name="Juan David Zapata Montoya" userId="S::jzapata6@eafit.edu.co::0b70a79b-85b2-43dc-a426-53bfdc9f95c3" providerId="AD" clId="Web-{F70262A5-B18B-4D0A-B0AC-D9848D2682BE}" dt="2020-06-26T04:21:32.731" v="26" actId="1076"/>
        <pc:sldMkLst>
          <pc:docMk/>
          <pc:sldMk cId="258679169" sldId="633"/>
        </pc:sldMkLst>
        <pc:spChg chg="del">
          <ac:chgData name="Juan David Zapata Montoya" userId="S::jzapata6@eafit.edu.co::0b70a79b-85b2-43dc-a426-53bfdc9f95c3" providerId="AD" clId="Web-{F70262A5-B18B-4D0A-B0AC-D9848D2682BE}" dt="2020-06-26T04:19:38.402" v="0"/>
          <ac:spMkLst>
            <pc:docMk/>
            <pc:sldMk cId="258679169" sldId="633"/>
            <ac:spMk id="2" creationId="{00000000-0000-0000-0000-000000000000}"/>
          </ac:spMkLst>
        </pc:spChg>
        <pc:spChg chg="add mod">
          <ac:chgData name="Juan David Zapata Montoya" userId="S::jzapata6@eafit.edu.co::0b70a79b-85b2-43dc-a426-53bfdc9f95c3" providerId="AD" clId="Web-{F70262A5-B18B-4D0A-B0AC-D9848D2682BE}" dt="2020-06-26T04:21:32.731" v="26" actId="1076"/>
          <ac:spMkLst>
            <pc:docMk/>
            <pc:sldMk cId="258679169" sldId="633"/>
            <ac:spMk id="13" creationId="{E5861056-6737-4E50-8726-0A93D503E77D}"/>
          </ac:spMkLst>
        </pc:spChg>
        <pc:picChg chg="add del mod">
          <ac:chgData name="Juan David Zapata Montoya" userId="S::jzapata6@eafit.edu.co::0b70a79b-85b2-43dc-a426-53bfdc9f95c3" providerId="AD" clId="Web-{F70262A5-B18B-4D0A-B0AC-D9848D2682BE}" dt="2020-06-26T04:19:49.355" v="5"/>
          <ac:picMkLst>
            <pc:docMk/>
            <pc:sldMk cId="258679169" sldId="633"/>
            <ac:picMk id="9" creationId="{B6D10903-78A2-44DA-BF2C-B8975155FE4E}"/>
          </ac:picMkLst>
        </pc:picChg>
        <pc:picChg chg="add mod">
          <ac:chgData name="Juan David Zapata Montoya" userId="S::jzapata6@eafit.edu.co::0b70a79b-85b2-43dc-a426-53bfdc9f95c3" providerId="AD" clId="Web-{F70262A5-B18B-4D0A-B0AC-D9848D2682BE}" dt="2020-06-26T04:20:31.168" v="16" actId="1076"/>
          <ac:picMkLst>
            <pc:docMk/>
            <pc:sldMk cId="258679169" sldId="633"/>
            <ac:picMk id="10" creationId="{AB8F11A5-F3D7-4F37-8BD6-FB3F62C5A0B5}"/>
          </ac:picMkLst>
        </pc:picChg>
        <pc:picChg chg="add mod">
          <ac:chgData name="Juan David Zapata Montoya" userId="S::jzapata6@eafit.edu.co::0b70a79b-85b2-43dc-a426-53bfdc9f95c3" providerId="AD" clId="Web-{F70262A5-B18B-4D0A-B0AC-D9848D2682BE}" dt="2020-06-26T04:20:27.418" v="15" actId="1076"/>
          <ac:picMkLst>
            <pc:docMk/>
            <pc:sldMk cId="258679169" sldId="633"/>
            <ac:picMk id="11" creationId="{D3CF77EC-89DE-48C2-B13D-A0A898214507}"/>
          </ac:picMkLst>
        </pc:picChg>
        <pc:picChg chg="add del mod">
          <ac:chgData name="Juan David Zapata Montoya" userId="S::jzapata6@eafit.edu.co::0b70a79b-85b2-43dc-a426-53bfdc9f95c3" providerId="AD" clId="Web-{F70262A5-B18B-4D0A-B0AC-D9848D2682BE}" dt="2020-06-26T04:21:10.949" v="21"/>
          <ac:picMkLst>
            <pc:docMk/>
            <pc:sldMk cId="258679169" sldId="633"/>
            <ac:picMk id="12" creationId="{52B3AC9E-1BFA-4DC5-B972-198C4323B3E5}"/>
          </ac:picMkLst>
        </pc:picChg>
      </pc:sldChg>
    </pc:docChg>
  </pc:docChgLst>
  <pc:docChgLst>
    <pc:chgData name="Carlos Alberto Murillo Martínez" userId="S::cmurill5@eafit.edu.co::f5938dc5-8e94-481b-a5e3-3666038292aa" providerId="AD" clId="Web-{0D3F1FE7-A56C-4DC5-B2F5-F87913626560}"/>
    <pc:docChg chg="modSld">
      <pc:chgData name="Carlos Alberto Murillo Martínez" userId="S::cmurill5@eafit.edu.co::f5938dc5-8e94-481b-a5e3-3666038292aa" providerId="AD" clId="Web-{0D3F1FE7-A56C-4DC5-B2F5-F87913626560}" dt="2020-06-26T01:34:52.866" v="2"/>
      <pc:docMkLst>
        <pc:docMk/>
      </pc:docMkLst>
      <pc:sldChg chg="modSp">
        <pc:chgData name="Carlos Alberto Murillo Martínez" userId="S::cmurill5@eafit.edu.co::f5938dc5-8e94-481b-a5e3-3666038292aa" providerId="AD" clId="Web-{0D3F1FE7-A56C-4DC5-B2F5-F87913626560}" dt="2020-06-26T01:34:52.866" v="2"/>
        <pc:sldMkLst>
          <pc:docMk/>
          <pc:sldMk cId="3075781037" sldId="637"/>
        </pc:sldMkLst>
        <pc:cxnChg chg="mod">
          <ac:chgData name="Carlos Alberto Murillo Martínez" userId="S::cmurill5@eafit.edu.co::f5938dc5-8e94-481b-a5e3-3666038292aa" providerId="AD" clId="Web-{0D3F1FE7-A56C-4DC5-B2F5-F87913626560}" dt="2020-06-26T01:34:41.662" v="0"/>
          <ac:cxnSpMkLst>
            <pc:docMk/>
            <pc:sldMk cId="3075781037" sldId="637"/>
            <ac:cxnSpMk id="5" creationId="{E10EC4C1-B6F1-48E3-8030-4168F06A79F1}"/>
          </ac:cxnSpMkLst>
        </pc:cxnChg>
        <pc:cxnChg chg="mod">
          <ac:chgData name="Carlos Alberto Murillo Martínez" userId="S::cmurill5@eafit.edu.co::f5938dc5-8e94-481b-a5e3-3666038292aa" providerId="AD" clId="Web-{0D3F1FE7-A56C-4DC5-B2F5-F87913626560}" dt="2020-06-26T01:34:47.647" v="1"/>
          <ac:cxnSpMkLst>
            <pc:docMk/>
            <pc:sldMk cId="3075781037" sldId="637"/>
            <ac:cxnSpMk id="6" creationId="{84F8B296-5E4C-4A95-8EFD-342C4C9EF271}"/>
          </ac:cxnSpMkLst>
        </pc:cxnChg>
        <pc:cxnChg chg="mod">
          <ac:chgData name="Carlos Alberto Murillo Martínez" userId="S::cmurill5@eafit.edu.co::f5938dc5-8e94-481b-a5e3-3666038292aa" providerId="AD" clId="Web-{0D3F1FE7-A56C-4DC5-B2F5-F87913626560}" dt="2020-06-26T01:34:52.866" v="2"/>
          <ac:cxnSpMkLst>
            <pc:docMk/>
            <pc:sldMk cId="3075781037" sldId="637"/>
            <ac:cxnSpMk id="9" creationId="{F2063412-0591-4D77-AE28-70E58DC55992}"/>
          </ac:cxnSpMkLst>
        </pc:cxnChg>
      </pc:sldChg>
    </pc:docChg>
  </pc:docChgLst>
  <pc:docChgLst>
    <pc:chgData name="Carlos Alberto Murillo Martínez" userId="S::cmurill5@eafit.edu.co::f5938dc5-8e94-481b-a5e3-3666038292aa" providerId="AD" clId="Web-{4B6C2D82-F743-4E62-AFF7-95E1B635C7D4}"/>
    <pc:docChg chg="modSld">
      <pc:chgData name="Carlos Alberto Murillo Martínez" userId="S::cmurill5@eafit.edu.co::f5938dc5-8e94-481b-a5e3-3666038292aa" providerId="AD" clId="Web-{4B6C2D82-F743-4E62-AFF7-95E1B635C7D4}" dt="2020-06-26T02:25:50.083" v="350"/>
      <pc:docMkLst>
        <pc:docMk/>
      </pc:docMkLst>
      <pc:sldChg chg="addSp modSp">
        <pc:chgData name="Carlos Alberto Murillo Martínez" userId="S::cmurill5@eafit.edu.co::f5938dc5-8e94-481b-a5e3-3666038292aa" providerId="AD" clId="Web-{4B6C2D82-F743-4E62-AFF7-95E1B635C7D4}" dt="2020-06-26T02:25:36.395" v="346" actId="20577"/>
        <pc:sldMkLst>
          <pc:docMk/>
          <pc:sldMk cId="552707004" sldId="618"/>
        </pc:sldMkLst>
        <pc:spChg chg="add mod">
          <ac:chgData name="Carlos Alberto Murillo Martínez" userId="S::cmurill5@eafit.edu.co::f5938dc5-8e94-481b-a5e3-3666038292aa" providerId="AD" clId="Web-{4B6C2D82-F743-4E62-AFF7-95E1B635C7D4}" dt="2020-06-26T02:25:36.395" v="346" actId="20577"/>
          <ac:spMkLst>
            <pc:docMk/>
            <pc:sldMk cId="552707004" sldId="618"/>
            <ac:spMk id="2" creationId="{6D0A00D8-F511-48EE-9658-9CB95EC9105E}"/>
          </ac:spMkLst>
        </pc:spChg>
      </pc:sldChg>
      <pc:sldChg chg="modSp">
        <pc:chgData name="Carlos Alberto Murillo Martínez" userId="S::cmurill5@eafit.edu.co::f5938dc5-8e94-481b-a5e3-3666038292aa" providerId="AD" clId="Web-{4B6C2D82-F743-4E62-AFF7-95E1B635C7D4}" dt="2020-06-26T02:25:50.083" v="350"/>
        <pc:sldMkLst>
          <pc:docMk/>
          <pc:sldMk cId="2444029052" sldId="634"/>
        </pc:sldMkLst>
        <pc:spChg chg="mod">
          <ac:chgData name="Carlos Alberto Murillo Martínez" userId="S::cmurill5@eafit.edu.co::f5938dc5-8e94-481b-a5e3-3666038292aa" providerId="AD" clId="Web-{4B6C2D82-F743-4E62-AFF7-95E1B635C7D4}" dt="2020-06-26T02:14:13.567" v="1" actId="20577"/>
          <ac:spMkLst>
            <pc:docMk/>
            <pc:sldMk cId="2444029052" sldId="634"/>
            <ac:spMk id="3" creationId="{00000000-0000-0000-0000-000000000000}"/>
          </ac:spMkLst>
        </pc:spChg>
        <pc:graphicFrameChg chg="mod modGraphic">
          <ac:chgData name="Carlos Alberto Murillo Martínez" userId="S::cmurill5@eafit.edu.co::f5938dc5-8e94-481b-a5e3-3666038292aa" providerId="AD" clId="Web-{4B6C2D82-F743-4E62-AFF7-95E1B635C7D4}" dt="2020-06-26T02:25:50.083" v="350"/>
          <ac:graphicFrameMkLst>
            <pc:docMk/>
            <pc:sldMk cId="2444029052" sldId="634"/>
            <ac:graphicFrameMk id="2" creationId="{208A6474-70C5-448C-9614-75436E20C6CA}"/>
          </ac:graphicFrameMkLst>
        </pc:graphicFrameChg>
      </pc:sldChg>
    </pc:docChg>
  </pc:docChgLst>
  <pc:docChgLst>
    <pc:chgData name="Juan David Zapata Montoya" userId="S::jzapata6@eafit.edu.co::0b70a79b-85b2-43dc-a426-53bfdc9f95c3" providerId="AD" clId="Web-{55CEEF15-50E7-4C94-AB2A-827C513528C8}"/>
    <pc:docChg chg="modSld">
      <pc:chgData name="Juan David Zapata Montoya" userId="S::jzapata6@eafit.edu.co::0b70a79b-85b2-43dc-a426-53bfdc9f95c3" providerId="AD" clId="Web-{55CEEF15-50E7-4C94-AB2A-827C513528C8}" dt="2020-06-25T18:12:39.430" v="6" actId="14100"/>
      <pc:docMkLst>
        <pc:docMk/>
      </pc:docMkLst>
      <pc:sldChg chg="addSp modSp">
        <pc:chgData name="Juan David Zapata Montoya" userId="S::jzapata6@eafit.edu.co::0b70a79b-85b2-43dc-a426-53bfdc9f95c3" providerId="AD" clId="Web-{55CEEF15-50E7-4C94-AB2A-827C513528C8}" dt="2020-06-25T18:12:39.430" v="6" actId="14100"/>
        <pc:sldMkLst>
          <pc:docMk/>
          <pc:sldMk cId="1596619111" sldId="626"/>
        </pc:sldMkLst>
        <pc:picChg chg="add mod">
          <ac:chgData name="Juan David Zapata Montoya" userId="S::jzapata6@eafit.edu.co::0b70a79b-85b2-43dc-a426-53bfdc9f95c3" providerId="AD" clId="Web-{55CEEF15-50E7-4C94-AB2A-827C513528C8}" dt="2020-06-25T18:12:39.430" v="6" actId="14100"/>
          <ac:picMkLst>
            <pc:docMk/>
            <pc:sldMk cId="1596619111" sldId="626"/>
            <ac:picMk id="2" creationId="{2C980B82-BC43-4FD9-807A-E80C4F1E1AD4}"/>
          </ac:picMkLst>
        </pc:picChg>
      </pc:sldChg>
    </pc:docChg>
  </pc:docChgLst>
  <pc:docChgLst>
    <pc:chgData name="Carlos Andres Castro Marin" userId="S::ccastro6@eafit.edu.co::30424826-5d70-43c3-82ef-3fd9495ba271" providerId="AD" clId="Web-{B16A09F0-34D3-4D7A-8170-A92750DD202D}"/>
    <pc:docChg chg="modSld">
      <pc:chgData name="Carlos Andres Castro Marin" userId="S::ccastro6@eafit.edu.co::30424826-5d70-43c3-82ef-3fd9495ba271" providerId="AD" clId="Web-{B16A09F0-34D3-4D7A-8170-A92750DD202D}" dt="2022-06-09T14:35:12.958" v="0" actId="1076"/>
      <pc:docMkLst>
        <pc:docMk/>
      </pc:docMkLst>
      <pc:sldChg chg="modSp">
        <pc:chgData name="Carlos Andres Castro Marin" userId="S::ccastro6@eafit.edu.co::30424826-5d70-43c3-82ef-3fd9495ba271" providerId="AD" clId="Web-{B16A09F0-34D3-4D7A-8170-A92750DD202D}" dt="2022-06-09T14:35:12.958" v="0" actId="1076"/>
        <pc:sldMkLst>
          <pc:docMk/>
          <pc:sldMk cId="1090166475" sldId="622"/>
        </pc:sldMkLst>
        <pc:spChg chg="mod">
          <ac:chgData name="Carlos Andres Castro Marin" userId="S::ccastro6@eafit.edu.co::30424826-5d70-43c3-82ef-3fd9495ba271" providerId="AD" clId="Web-{B16A09F0-34D3-4D7A-8170-A92750DD202D}" dt="2022-06-09T14:35:12.958" v="0" actId="1076"/>
          <ac:spMkLst>
            <pc:docMk/>
            <pc:sldMk cId="1090166475" sldId="622"/>
            <ac:spMk id="30" creationId="{9726D9B8-743A-4259-A491-5AD8394950F2}"/>
          </ac:spMkLst>
        </pc:spChg>
      </pc:sldChg>
    </pc:docChg>
  </pc:docChgLst>
  <pc:docChgLst>
    <pc:chgData name="Diana Carolina Benjumea Hernandez" userId="S::dcbenjumeh@eafit.edu.co::c87b8865-8375-4d43-906c-844156e3ac1d" providerId="AD" clId="Web-{3A650FF0-F828-4B16-8CEA-46F3CEF9AD42}"/>
    <pc:docChg chg="addSld modSld">
      <pc:chgData name="Diana Carolina Benjumea Hernandez" userId="S::dcbenjumeh@eafit.edu.co::c87b8865-8375-4d43-906c-844156e3ac1d" providerId="AD" clId="Web-{3A650FF0-F828-4B16-8CEA-46F3CEF9AD42}" dt="2020-06-26T04:20:08.291" v="275" actId="20577"/>
      <pc:docMkLst>
        <pc:docMk/>
      </pc:docMkLst>
      <pc:sldChg chg="addSp delSp modSp mod setBg setClrOvrMap">
        <pc:chgData name="Diana Carolina Benjumea Hernandez" userId="S::dcbenjumeh@eafit.edu.co::c87b8865-8375-4d43-906c-844156e3ac1d" providerId="AD" clId="Web-{3A650FF0-F828-4B16-8CEA-46F3CEF9AD42}" dt="2020-06-26T04:15:40.698" v="134" actId="1076"/>
        <pc:sldMkLst>
          <pc:docMk/>
          <pc:sldMk cId="3763493950" sldId="640"/>
        </pc:sldMkLst>
        <pc:spChg chg="mod ord">
          <ac:chgData name="Diana Carolina Benjumea Hernandez" userId="S::dcbenjumeh@eafit.edu.co::c87b8865-8375-4d43-906c-844156e3ac1d" providerId="AD" clId="Web-{3A650FF0-F828-4B16-8CEA-46F3CEF9AD42}" dt="2020-06-26T04:15:40.698" v="134" actId="1076"/>
          <ac:spMkLst>
            <pc:docMk/>
            <pc:sldMk cId="3763493950" sldId="640"/>
            <ac:spMk id="2" creationId="{00000000-0000-0000-0000-000000000000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4:03.985" v="126"/>
          <ac:spMkLst>
            <pc:docMk/>
            <pc:sldMk cId="3763493950" sldId="640"/>
            <ac:spMk id="5" creationId="{E45B1D5C-0827-4AF0-8186-11FC5A8B8B92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4:03.985" v="126"/>
          <ac:spMkLst>
            <pc:docMk/>
            <pc:sldMk cId="3763493950" sldId="640"/>
            <ac:spMk id="6" creationId="{99413ED5-9ED4-4772-BCE4-2BCAE6B12E35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4:03.985" v="126"/>
          <ac:spMkLst>
            <pc:docMk/>
            <pc:sldMk cId="3763493950" sldId="640"/>
            <ac:spMk id="7" creationId="{04357C93-F0CB-4A1C-8F77-4E9063789819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3:52.337" v="122"/>
          <ac:spMkLst>
            <pc:docMk/>
            <pc:sldMk cId="3763493950" sldId="640"/>
            <ac:spMk id="8" creationId="{74426AB7-D619-4515-962A-BC83909EC015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3:52.337" v="122"/>
          <ac:spMkLst>
            <pc:docMk/>
            <pc:sldMk cId="3763493950" sldId="640"/>
            <ac:spMk id="10" creationId="{DE47DF98-723F-4AAC-ABCF-CACBC438F78F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4:03.985" v="126"/>
          <ac:spMkLst>
            <pc:docMk/>
            <pc:sldMk cId="3763493950" sldId="640"/>
            <ac:spMk id="14" creationId="{90F533E9-6690-41A8-A372-4C6C622D028D}"/>
          </ac:spMkLst>
        </pc:spChg>
        <pc:picChg chg="add del mod">
          <ac:chgData name="Diana Carolina Benjumea Hernandez" userId="S::dcbenjumeh@eafit.edu.co::c87b8865-8375-4d43-906c-844156e3ac1d" providerId="AD" clId="Web-{3A650FF0-F828-4B16-8CEA-46F3CEF9AD42}" dt="2020-06-26T04:14:18.561" v="131"/>
          <ac:picMkLst>
            <pc:docMk/>
            <pc:sldMk cId="3763493950" sldId="640"/>
            <ac:picMk id="3" creationId="{C4FB76EA-27FE-424A-BF6B-E2FEEA8DA42E}"/>
          </ac:picMkLst>
        </pc:picChg>
        <pc:picChg chg="add mod">
          <ac:chgData name="Diana Carolina Benjumea Hernandez" userId="S::dcbenjumeh@eafit.edu.co::c87b8865-8375-4d43-906c-844156e3ac1d" providerId="AD" clId="Web-{3A650FF0-F828-4B16-8CEA-46F3CEF9AD42}" dt="2020-06-26T04:15:23.495" v="133"/>
          <ac:picMkLst>
            <pc:docMk/>
            <pc:sldMk cId="3763493950" sldId="640"/>
            <ac:picMk id="4" creationId="{4AA8E368-D5CC-41F9-8A06-AC161F290267}"/>
          </ac:picMkLst>
        </pc:picChg>
        <pc:cxnChg chg="add del">
          <ac:chgData name="Diana Carolina Benjumea Hernandez" userId="S::dcbenjumeh@eafit.edu.co::c87b8865-8375-4d43-906c-844156e3ac1d" providerId="AD" clId="Web-{3A650FF0-F828-4B16-8CEA-46F3CEF9AD42}" dt="2020-06-26T04:13:52.337" v="122"/>
          <ac:cxnSpMkLst>
            <pc:docMk/>
            <pc:sldMk cId="3763493950" sldId="640"/>
            <ac:cxnSpMk id="12" creationId="{EA29FC7C-9308-4FDE-8DCA-405668055B0F}"/>
          </ac:cxnSpMkLst>
        </pc:cxnChg>
      </pc:sldChg>
      <pc:sldChg chg="addSp delSp modSp mod setBg setClrOvrMap">
        <pc:chgData name="Diana Carolina Benjumea Hernandez" userId="S::dcbenjumeh@eafit.edu.co::c87b8865-8375-4d43-906c-844156e3ac1d" providerId="AD" clId="Web-{3A650FF0-F828-4B16-8CEA-46F3CEF9AD42}" dt="2020-06-26T04:20:08.291" v="275" actId="20577"/>
        <pc:sldMkLst>
          <pc:docMk/>
          <pc:sldMk cId="3969947321" sldId="641"/>
        </pc:sldMkLst>
        <pc:spChg chg="mod">
          <ac:chgData name="Diana Carolina Benjumea Hernandez" userId="S::dcbenjumeh@eafit.edu.co::c87b8865-8375-4d43-906c-844156e3ac1d" providerId="AD" clId="Web-{3A650FF0-F828-4B16-8CEA-46F3CEF9AD42}" dt="2020-06-26T04:16:31.106" v="137"/>
          <ac:spMkLst>
            <pc:docMk/>
            <pc:sldMk cId="3969947321" sldId="641"/>
            <ac:spMk id="2" creationId="{00000000-0000-0000-0000-000000000000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1:52.122" v="116"/>
          <ac:spMkLst>
            <pc:docMk/>
            <pc:sldMk cId="3969947321" sldId="641"/>
            <ac:spMk id="8" creationId="{3F24A09B-713F-43FC-AB6E-B88083968522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1:56.689" v="118"/>
          <ac:spMkLst>
            <pc:docMk/>
            <pc:sldMk cId="3969947321" sldId="641"/>
            <ac:spMk id="9" creationId="{86295E7F-EA66-480B-B001-C8BE7CD61903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1:44.236" v="114"/>
          <ac:spMkLst>
            <pc:docMk/>
            <pc:sldMk cId="3969947321" sldId="641"/>
            <ac:spMk id="11" creationId="{1707FC24-6981-43D9-B525-C7832BA22463}"/>
          </ac:spMkLst>
        </pc:spChg>
        <pc:spChg chg="add del">
          <ac:chgData name="Diana Carolina Benjumea Hernandez" userId="S::dcbenjumeh@eafit.edu.co::c87b8865-8375-4d43-906c-844156e3ac1d" providerId="AD" clId="Web-{3A650FF0-F828-4B16-8CEA-46F3CEF9AD42}" dt="2020-06-26T04:16:31.106" v="137"/>
          <ac:spMkLst>
            <pc:docMk/>
            <pc:sldMk cId="3969947321" sldId="641"/>
            <ac:spMk id="12" creationId="{1707FC24-6981-43D9-B525-C7832BA22463}"/>
          </ac:spMkLst>
        </pc:spChg>
        <pc:spChg chg="add">
          <ac:chgData name="Diana Carolina Benjumea Hernandez" userId="S::dcbenjumeh@eafit.edu.co::c87b8865-8375-4d43-906c-844156e3ac1d" providerId="AD" clId="Web-{3A650FF0-F828-4B16-8CEA-46F3CEF9AD42}" dt="2020-06-26T04:16:31.106" v="137"/>
          <ac:spMkLst>
            <pc:docMk/>
            <pc:sldMk cId="3969947321" sldId="641"/>
            <ac:spMk id="18" creationId="{0671A8AE-40A1-4631-A6B8-581AFF065482}"/>
          </ac:spMkLst>
        </pc:spChg>
        <pc:spChg chg="add">
          <ac:chgData name="Diana Carolina Benjumea Hernandez" userId="S::dcbenjumeh@eafit.edu.co::c87b8865-8375-4d43-906c-844156e3ac1d" providerId="AD" clId="Web-{3A650FF0-F828-4B16-8CEA-46F3CEF9AD42}" dt="2020-06-26T04:16:31.106" v="137"/>
          <ac:spMkLst>
            <pc:docMk/>
            <pc:sldMk cId="3969947321" sldId="641"/>
            <ac:spMk id="20" creationId="{A44CD100-6267-4E62-AA64-2182A3A6A1C0}"/>
          </ac:spMkLst>
        </pc:spChg>
        <pc:graphicFrameChg chg="del">
          <ac:chgData name="Diana Carolina Benjumea Hernandez" userId="S::dcbenjumeh@eafit.edu.co::c87b8865-8375-4d43-906c-844156e3ac1d" providerId="AD" clId="Web-{3A650FF0-F828-4B16-8CEA-46F3CEF9AD42}" dt="2020-06-26T04:03:52.300" v="1"/>
          <ac:graphicFrameMkLst>
            <pc:docMk/>
            <pc:sldMk cId="3969947321" sldId="641"/>
            <ac:graphicFrameMk id="4" creationId="{488CAE86-3FE3-46DD-A000-FF163F5A9B4B}"/>
          </ac:graphicFrameMkLst>
        </pc:graphicFrameChg>
        <pc:graphicFrameChg chg="add del mod modGraphic">
          <ac:chgData name="Diana Carolina Benjumea Hernandez" userId="S::dcbenjumeh@eafit.edu.co::c87b8865-8375-4d43-906c-844156e3ac1d" providerId="AD" clId="Web-{3A650FF0-F828-4B16-8CEA-46F3CEF9AD42}" dt="2020-06-26T04:09:08.531" v="94"/>
          <ac:graphicFrameMkLst>
            <pc:docMk/>
            <pc:sldMk cId="3969947321" sldId="641"/>
            <ac:graphicFrameMk id="5" creationId="{B59CFF88-711C-42B7-BBDB-6B82C8FDA675}"/>
          </ac:graphicFrameMkLst>
        </pc:graphicFrameChg>
        <pc:graphicFrameChg chg="add del mod modGraphic">
          <ac:chgData name="Diana Carolina Benjumea Hernandez" userId="S::dcbenjumeh@eafit.edu.co::c87b8865-8375-4d43-906c-844156e3ac1d" providerId="AD" clId="Web-{3A650FF0-F828-4B16-8CEA-46F3CEF9AD42}" dt="2020-06-26T04:18:11.786" v="193"/>
          <ac:graphicFrameMkLst>
            <pc:docMk/>
            <pc:sldMk cId="3969947321" sldId="641"/>
            <ac:graphicFrameMk id="7" creationId="{CC55C44B-38A4-496E-A9BD-72F1968798EF}"/>
          </ac:graphicFrameMkLst>
        </pc:graphicFrameChg>
        <pc:graphicFrameChg chg="add mod modGraphic">
          <ac:chgData name="Diana Carolina Benjumea Hernandez" userId="S::dcbenjumeh@eafit.edu.co::c87b8865-8375-4d43-906c-844156e3ac1d" providerId="AD" clId="Web-{3A650FF0-F828-4B16-8CEA-46F3CEF9AD42}" dt="2020-06-26T04:20:08.291" v="275" actId="20577"/>
          <ac:graphicFrameMkLst>
            <pc:docMk/>
            <pc:sldMk cId="3969947321" sldId="641"/>
            <ac:graphicFrameMk id="521" creationId="{5417506C-79AD-47BF-8C45-96950B075B6E}"/>
          </ac:graphicFrameMkLst>
        </pc:graphicFrameChg>
        <pc:picChg chg="add del mod">
          <ac:chgData name="Diana Carolina Benjumea Hernandez" userId="S::dcbenjumeh@eafit.edu.co::c87b8865-8375-4d43-906c-844156e3ac1d" providerId="AD" clId="Web-{3A650FF0-F828-4B16-8CEA-46F3CEF9AD42}" dt="2020-06-26T04:16:25.591" v="136"/>
          <ac:picMkLst>
            <pc:docMk/>
            <pc:sldMk cId="3969947321" sldId="641"/>
            <ac:picMk id="6" creationId="{FE68049E-3B56-4A78-AE0E-11EED8A01061}"/>
          </ac:picMkLst>
        </pc:picChg>
        <pc:picChg chg="add">
          <ac:chgData name="Diana Carolina Benjumea Hernandez" userId="S::dcbenjumeh@eafit.edu.co::c87b8865-8375-4d43-906c-844156e3ac1d" providerId="AD" clId="Web-{3A650FF0-F828-4B16-8CEA-46F3CEF9AD42}" dt="2020-06-26T04:16:31.106" v="137"/>
          <ac:picMkLst>
            <pc:docMk/>
            <pc:sldMk cId="3969947321" sldId="641"/>
            <ac:picMk id="14" creationId="{2D02C2A9-68B1-4FC7-A056-5EB5B78003B9}"/>
          </ac:picMkLst>
        </pc:picChg>
        <pc:cxnChg chg="add del">
          <ac:chgData name="Diana Carolina Benjumea Hernandez" userId="S::dcbenjumeh@eafit.edu.co::c87b8865-8375-4d43-906c-844156e3ac1d" providerId="AD" clId="Web-{3A650FF0-F828-4B16-8CEA-46F3CEF9AD42}" dt="2020-06-26T04:11:56.689" v="118"/>
          <ac:cxnSpMkLst>
            <pc:docMk/>
            <pc:sldMk cId="3969947321" sldId="641"/>
            <ac:cxnSpMk id="10" creationId="{E126E481-B945-4179-BD79-05E96E9B29E1}"/>
          </ac:cxnSpMkLst>
        </pc:cxnChg>
        <pc:cxnChg chg="add del">
          <ac:chgData name="Diana Carolina Benjumea Hernandez" userId="S::dcbenjumeh@eafit.edu.co::c87b8865-8375-4d43-906c-844156e3ac1d" providerId="AD" clId="Web-{3A650FF0-F828-4B16-8CEA-46F3CEF9AD42}" dt="2020-06-26T04:11:52.122" v="116"/>
          <ac:cxnSpMkLst>
            <pc:docMk/>
            <pc:sldMk cId="3969947321" sldId="641"/>
            <ac:cxnSpMk id="13" creationId="{0B91AB35-C3B4-4B70-B3DD-13D63B7DA23D}"/>
          </ac:cxnSpMkLst>
        </pc:cxnChg>
      </pc:sldChg>
      <pc:sldChg chg="addSp modSp new mod setBg">
        <pc:chgData name="Diana Carolina Benjumea Hernandez" userId="S::dcbenjumeh@eafit.edu.co::c87b8865-8375-4d43-906c-844156e3ac1d" providerId="AD" clId="Web-{3A650FF0-F828-4B16-8CEA-46F3CEF9AD42}" dt="2020-06-26T04:11:02.210" v="112"/>
        <pc:sldMkLst>
          <pc:docMk/>
          <pc:sldMk cId="1419027205" sldId="645"/>
        </pc:sldMkLst>
        <pc:spChg chg="add mod">
          <ac:chgData name="Diana Carolina Benjumea Hernandez" userId="S::dcbenjumeh@eafit.edu.co::c87b8865-8375-4d43-906c-844156e3ac1d" providerId="AD" clId="Web-{3A650FF0-F828-4B16-8CEA-46F3CEF9AD42}" dt="2020-06-26T04:11:02.210" v="112"/>
          <ac:spMkLst>
            <pc:docMk/>
            <pc:sldMk cId="1419027205" sldId="645"/>
            <ac:spMk id="3" creationId="{3243A4DD-599C-4361-A543-97A327542D49}"/>
          </ac:spMkLst>
        </pc:spChg>
        <pc:spChg chg="add">
          <ac:chgData name="Diana Carolina Benjumea Hernandez" userId="S::dcbenjumeh@eafit.edu.co::c87b8865-8375-4d43-906c-844156e3ac1d" providerId="AD" clId="Web-{3A650FF0-F828-4B16-8CEA-46F3CEF9AD42}" dt="2020-06-26T04:11:02.210" v="112"/>
          <ac:spMkLst>
            <pc:docMk/>
            <pc:sldMk cId="1419027205" sldId="645"/>
            <ac:spMk id="10" creationId="{0700D48D-C9AA-4000-A912-29A4FEA98A9F}"/>
          </ac:spMkLst>
        </pc:spChg>
        <pc:picChg chg="add mod ord">
          <ac:chgData name="Diana Carolina Benjumea Hernandez" userId="S::dcbenjumeh@eafit.edu.co::c87b8865-8375-4d43-906c-844156e3ac1d" providerId="AD" clId="Web-{3A650FF0-F828-4B16-8CEA-46F3CEF9AD42}" dt="2020-06-26T04:11:02.210" v="112"/>
          <ac:picMkLst>
            <pc:docMk/>
            <pc:sldMk cId="1419027205" sldId="645"/>
            <ac:picMk id="4" creationId="{E5F092A9-A9FC-45BF-B252-3600BCA117A1}"/>
          </ac:picMkLst>
        </pc:picChg>
        <pc:picChg chg="add mod">
          <ac:chgData name="Diana Carolina Benjumea Hernandez" userId="S::dcbenjumeh@eafit.edu.co::c87b8865-8375-4d43-906c-844156e3ac1d" providerId="AD" clId="Web-{3A650FF0-F828-4B16-8CEA-46F3CEF9AD42}" dt="2020-06-26T04:11:02.210" v="112"/>
          <ac:picMkLst>
            <pc:docMk/>
            <pc:sldMk cId="1419027205" sldId="645"/>
            <ac:picMk id="5" creationId="{A82C8A8F-00DA-4244-B55D-58717088B081}"/>
          </ac:picMkLst>
        </pc:picChg>
        <pc:cxnChg chg="add">
          <ac:chgData name="Diana Carolina Benjumea Hernandez" userId="S::dcbenjumeh@eafit.edu.co::c87b8865-8375-4d43-906c-844156e3ac1d" providerId="AD" clId="Web-{3A650FF0-F828-4B16-8CEA-46F3CEF9AD42}" dt="2020-06-26T04:11:02.210" v="112"/>
          <ac:cxnSpMkLst>
            <pc:docMk/>
            <pc:sldMk cId="1419027205" sldId="645"/>
            <ac:cxnSpMk id="12" creationId="{805E69BC-D844-4AB5-9E35-ED458EE29655}"/>
          </ac:cxnSpMkLst>
        </pc:cxnChg>
        <pc:cxnChg chg="add">
          <ac:chgData name="Diana Carolina Benjumea Hernandez" userId="S::dcbenjumeh@eafit.edu.co::c87b8865-8375-4d43-906c-844156e3ac1d" providerId="AD" clId="Web-{3A650FF0-F828-4B16-8CEA-46F3CEF9AD42}" dt="2020-06-26T04:11:02.210" v="112"/>
          <ac:cxnSpMkLst>
            <pc:docMk/>
            <pc:sldMk cId="1419027205" sldId="645"/>
            <ac:cxnSpMk id="14" creationId="{4312C673-8179-457E-AD2A-D1FAE4CC961A}"/>
          </ac:cxnSpMkLst>
        </pc:cxnChg>
      </pc:sldChg>
      <pc:sldChg chg="add replId">
        <pc:chgData name="Diana Carolina Benjumea Hernandez" userId="S::dcbenjumeh@eafit.edu.co::c87b8865-8375-4d43-906c-844156e3ac1d" providerId="AD" clId="Web-{3A650FF0-F828-4B16-8CEA-46F3CEF9AD42}" dt="2020-06-26T04:16:22.535" v="135"/>
        <pc:sldMkLst>
          <pc:docMk/>
          <pc:sldMk cId="810072823" sldId="646"/>
        </pc:sldMkLst>
      </pc:sldChg>
    </pc:docChg>
  </pc:docChgLst>
  <pc:docChgLst>
    <pc:chgData name="Diana Carolina Benjumea Hernandez" userId="S::dcbenjumeh@eafit.edu.co::c87b8865-8375-4d43-906c-844156e3ac1d" providerId="AD" clId="Web-{22317C67-EE25-419A-BC62-5D8D39DEB11E}"/>
    <pc:docChg chg="modSld">
      <pc:chgData name="Diana Carolina Benjumea Hernandez" userId="S::dcbenjumeh@eafit.edu.co::c87b8865-8375-4d43-906c-844156e3ac1d" providerId="AD" clId="Web-{22317C67-EE25-419A-BC62-5D8D39DEB11E}" dt="2020-06-25T20:47:32.605" v="2" actId="20577"/>
      <pc:docMkLst>
        <pc:docMk/>
      </pc:docMkLst>
      <pc:sldChg chg="modSp">
        <pc:chgData name="Diana Carolina Benjumea Hernandez" userId="S::dcbenjumeh@eafit.edu.co::c87b8865-8375-4d43-906c-844156e3ac1d" providerId="AD" clId="Web-{22317C67-EE25-419A-BC62-5D8D39DEB11E}" dt="2020-06-25T20:47:32.605" v="2" actId="20577"/>
        <pc:sldMkLst>
          <pc:docMk/>
          <pc:sldMk cId="312481157" sldId="621"/>
        </pc:sldMkLst>
        <pc:graphicFrameChg chg="modGraphic">
          <ac:chgData name="Diana Carolina Benjumea Hernandez" userId="S::dcbenjumeh@eafit.edu.co::c87b8865-8375-4d43-906c-844156e3ac1d" providerId="AD" clId="Web-{22317C67-EE25-419A-BC62-5D8D39DEB11E}" dt="2020-06-25T20:47:32.605" v="2" actId="20577"/>
          <ac:graphicFrameMkLst>
            <pc:docMk/>
            <pc:sldMk cId="312481157" sldId="621"/>
            <ac:graphicFrameMk id="4" creationId="{CEF040FB-A9BD-4C10-927E-77C81AB0E04D}"/>
          </ac:graphicFrameMkLst>
        </pc:graphicFrameChg>
      </pc:sldChg>
    </pc:docChg>
  </pc:docChgLst>
  <pc:docChgLst>
    <pc:chgData name="Carlos Alberto Murillo Martínez" userId="S::cmurill5@eafit.edu.co::f5938dc5-8e94-481b-a5e3-3666038292aa" providerId="AD" clId="Web-{8C8B9636-C6C0-45C7-8306-673F80675890}"/>
    <pc:docChg chg="modSld">
      <pc:chgData name="Carlos Alberto Murillo Martínez" userId="S::cmurill5@eafit.edu.co::f5938dc5-8e94-481b-a5e3-3666038292aa" providerId="AD" clId="Web-{8C8B9636-C6C0-45C7-8306-673F80675890}" dt="2020-06-25T01:37:17.745" v="8" actId="14100"/>
      <pc:docMkLst>
        <pc:docMk/>
      </pc:docMkLst>
      <pc:sldChg chg="addSp delSp modSp mod setClrOvrMap">
        <pc:chgData name="Carlos Alberto Murillo Martínez" userId="S::cmurill5@eafit.edu.co::f5938dc5-8e94-481b-a5e3-3666038292aa" providerId="AD" clId="Web-{8C8B9636-C6C0-45C7-8306-673F80675890}" dt="2020-06-25T01:37:11.979" v="7"/>
        <pc:sldMkLst>
          <pc:docMk/>
          <pc:sldMk cId="3398342186" sldId="617"/>
        </pc:sldMkLst>
        <pc:spChg chg="mod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3" creationId="{00000000-0000-0000-0000-000000000000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48" creationId="{7C432AFE-B3D2-4BFF-BF8F-96C27AFF1AC7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52" creationId="{08C9B587-E65E-4B52-B37C-ABEBB6E87928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57" creationId="{0D7B6173-1D58-48E2-83CF-37350F315F75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59" creationId="{2F36CA75-CFBF-4844-B719-8FE9EBADA9AF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61" creationId="{3D4A84B9-E564-4DD0-97F8-DBF1C460C28A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63" creationId="{102382E0-0A09-46AE-B955-B911CAFE7F00}"/>
          </ac:spMkLst>
        </pc:spChg>
        <pc:spChg chg="add del">
          <ac:chgData name="Carlos Alberto Murillo Martínez" userId="S::cmurill5@eafit.edu.co::f5938dc5-8e94-481b-a5e3-3666038292aa" providerId="AD" clId="Web-{8C8B9636-C6C0-45C7-8306-673F80675890}" dt="2020-06-25T01:37:11.979" v="7"/>
          <ac:spMkLst>
            <pc:docMk/>
            <pc:sldMk cId="3398342186" sldId="617"/>
            <ac:spMk id="65" creationId="{7DE75D4A-0965-4973-BE75-DECCAC9A9614}"/>
          </ac:spMkLst>
        </pc:spChg>
        <pc:graphicFrameChg chg="mod ord modGraphic">
          <ac:chgData name="Carlos Alberto Murillo Martínez" userId="S::cmurill5@eafit.edu.co::f5938dc5-8e94-481b-a5e3-3666038292aa" providerId="AD" clId="Web-{8C8B9636-C6C0-45C7-8306-673F80675890}" dt="2020-06-25T01:37:11.979" v="7"/>
          <ac:graphicFrameMkLst>
            <pc:docMk/>
            <pc:sldMk cId="3398342186" sldId="617"/>
            <ac:graphicFrameMk id="2" creationId="{3C76BE31-BF94-4245-A98E-F71541FA6DBC}"/>
          </ac:graphicFrameMkLst>
        </pc:graphicFrameChg>
        <pc:picChg chg="mod">
          <ac:chgData name="Carlos Alberto Murillo Martínez" userId="S::cmurill5@eafit.edu.co::f5938dc5-8e94-481b-a5e3-3666038292aa" providerId="AD" clId="Web-{8C8B9636-C6C0-45C7-8306-673F80675890}" dt="2020-06-25T01:37:11.979" v="7"/>
          <ac:picMkLst>
            <pc:docMk/>
            <pc:sldMk cId="3398342186" sldId="617"/>
            <ac:picMk id="8" creationId="{2D835C7F-99EF-467E-B699-FBE12C2EEF86}"/>
          </ac:picMkLst>
        </pc:picChg>
        <pc:picChg chg="add del">
          <ac:chgData name="Carlos Alberto Murillo Martínez" userId="S::cmurill5@eafit.edu.co::f5938dc5-8e94-481b-a5e3-3666038292aa" providerId="AD" clId="Web-{8C8B9636-C6C0-45C7-8306-673F80675890}" dt="2020-06-25T01:37:11.979" v="7"/>
          <ac:picMkLst>
            <pc:docMk/>
            <pc:sldMk cId="3398342186" sldId="617"/>
            <ac:picMk id="67" creationId="{4A599609-F5C2-4A0B-A992-913F814A631A}"/>
          </ac:picMkLst>
        </pc:picChg>
      </pc:sldChg>
      <pc:sldChg chg="addSp modSp">
        <pc:chgData name="Carlos Alberto Murillo Martínez" userId="S::cmurill5@eafit.edu.co::f5938dc5-8e94-481b-a5e3-3666038292aa" providerId="AD" clId="Web-{8C8B9636-C6C0-45C7-8306-673F80675890}" dt="2020-06-25T01:37:17.745" v="8" actId="14100"/>
        <pc:sldMkLst>
          <pc:docMk/>
          <pc:sldMk cId="3075781037" sldId="637"/>
        </pc:sldMkLst>
        <pc:picChg chg="add mod">
          <ac:chgData name="Carlos Alberto Murillo Martínez" userId="S::cmurill5@eafit.edu.co::f5938dc5-8e94-481b-a5e3-3666038292aa" providerId="AD" clId="Web-{8C8B9636-C6C0-45C7-8306-673F80675890}" dt="2020-06-25T01:37:17.745" v="8" actId="14100"/>
          <ac:picMkLst>
            <pc:docMk/>
            <pc:sldMk cId="3075781037" sldId="637"/>
            <ac:picMk id="3" creationId="{E885E732-3274-4CFA-A5E6-680A04E35FA7}"/>
          </ac:picMkLst>
        </pc:picChg>
      </pc:sldChg>
    </pc:docChg>
  </pc:docChgLst>
  <pc:docChgLst>
    <pc:chgData name="Carlos Alberto Murillo Martínez" userId="S::cmurill5@eafit.edu.co::f5938dc5-8e94-481b-a5e3-3666038292aa" providerId="AD" clId="Web-{4ED9CB09-EAF0-47F1-9D6B-2AE2944ECEF8}"/>
    <pc:docChg chg="modSld">
      <pc:chgData name="Carlos Alberto Murillo Martínez" userId="S::cmurill5@eafit.edu.co::f5938dc5-8e94-481b-a5e3-3666038292aa" providerId="AD" clId="Web-{4ED9CB09-EAF0-47F1-9D6B-2AE2944ECEF8}" dt="2020-06-25T04:34:48.317" v="1170"/>
      <pc:docMkLst>
        <pc:docMk/>
      </pc:docMkLst>
      <pc:sldChg chg="addSp modSp">
        <pc:chgData name="Carlos Alberto Murillo Martínez" userId="S::cmurill5@eafit.edu.co::f5938dc5-8e94-481b-a5e3-3666038292aa" providerId="AD" clId="Web-{4ED9CB09-EAF0-47F1-9D6B-2AE2944ECEF8}" dt="2020-06-25T04:34:48.317" v="1170"/>
        <pc:sldMkLst>
          <pc:docMk/>
          <pc:sldMk cId="2444029052" sldId="634"/>
        </pc:sldMkLst>
        <pc:graphicFrameChg chg="add mod modGraphic">
          <ac:chgData name="Carlos Alberto Murillo Martínez" userId="S::cmurill5@eafit.edu.co::f5938dc5-8e94-481b-a5e3-3666038292aa" providerId="AD" clId="Web-{4ED9CB09-EAF0-47F1-9D6B-2AE2944ECEF8}" dt="2020-06-25T04:34:48.317" v="1170"/>
          <ac:graphicFrameMkLst>
            <pc:docMk/>
            <pc:sldMk cId="2444029052" sldId="634"/>
            <ac:graphicFrameMk id="2" creationId="{208A6474-70C5-448C-9614-75436E20C6CA}"/>
          </ac:graphicFrameMkLst>
        </pc:graphicFrameChg>
      </pc:sldChg>
      <pc:sldChg chg="addSp delSp modSp">
        <pc:chgData name="Carlos Alberto Murillo Martínez" userId="S::cmurill5@eafit.edu.co::f5938dc5-8e94-481b-a5e3-3666038292aa" providerId="AD" clId="Web-{4ED9CB09-EAF0-47F1-9D6B-2AE2944ECEF8}" dt="2020-06-25T04:07:16.689" v="44" actId="14100"/>
        <pc:sldMkLst>
          <pc:docMk/>
          <pc:sldMk cId="3075781037" sldId="637"/>
        </pc:sldMkLst>
        <pc:spChg chg="mod">
          <ac:chgData name="Carlos Alberto Murillo Martínez" userId="S::cmurill5@eafit.edu.co::f5938dc5-8e94-481b-a5e3-3666038292aa" providerId="AD" clId="Web-{4ED9CB09-EAF0-47F1-9D6B-2AE2944ECEF8}" dt="2020-06-25T04:07:16.689" v="44" actId="14100"/>
          <ac:spMkLst>
            <pc:docMk/>
            <pc:sldMk cId="3075781037" sldId="637"/>
            <ac:spMk id="2" creationId="{00000000-0000-0000-0000-000000000000}"/>
          </ac:spMkLst>
        </pc:spChg>
        <pc:picChg chg="mod">
          <ac:chgData name="Carlos Alberto Murillo Martínez" userId="S::cmurill5@eafit.edu.co::f5938dc5-8e94-481b-a5e3-3666038292aa" providerId="AD" clId="Web-{4ED9CB09-EAF0-47F1-9D6B-2AE2944ECEF8}" dt="2020-06-25T03:10:38.052" v="0" actId="14100"/>
          <ac:picMkLst>
            <pc:docMk/>
            <pc:sldMk cId="3075781037" sldId="637"/>
            <ac:picMk id="3" creationId="{E885E732-3274-4CFA-A5E6-680A04E35FA7}"/>
          </ac:picMkLst>
        </pc:picChg>
        <pc:picChg chg="add mod">
          <ac:chgData name="Carlos Alberto Murillo Martínez" userId="S::cmurill5@eafit.edu.co::f5938dc5-8e94-481b-a5e3-3666038292aa" providerId="AD" clId="Web-{4ED9CB09-EAF0-47F1-9D6B-2AE2944ECEF8}" dt="2020-06-25T03:10:47.178" v="2" actId="1076"/>
          <ac:picMkLst>
            <pc:docMk/>
            <pc:sldMk cId="3075781037" sldId="637"/>
            <ac:picMk id="4" creationId="{F5AC54FB-AF22-4C41-96E8-EDDCD1FDF09E}"/>
          </ac:picMkLst>
        </pc:picChg>
        <pc:picChg chg="add mod">
          <ac:chgData name="Carlos Alberto Murillo Martínez" userId="S::cmurill5@eafit.edu.co::f5938dc5-8e94-481b-a5e3-3666038292aa" providerId="AD" clId="Web-{4ED9CB09-EAF0-47F1-9D6B-2AE2944ECEF8}" dt="2020-06-25T04:06:28.014" v="30" actId="14100"/>
          <ac:picMkLst>
            <pc:docMk/>
            <pc:sldMk cId="3075781037" sldId="637"/>
            <ac:picMk id="7" creationId="{5047B1C5-2A62-4028-9DC7-F23976404878}"/>
          </ac:picMkLst>
        </pc:picChg>
        <pc:picChg chg="add del mod">
          <ac:chgData name="Carlos Alberto Murillo Martínez" userId="S::cmurill5@eafit.edu.co::f5938dc5-8e94-481b-a5e3-3666038292aa" providerId="AD" clId="Web-{4ED9CB09-EAF0-47F1-9D6B-2AE2944ECEF8}" dt="2020-06-25T03:34:20.386" v="18"/>
          <ac:picMkLst>
            <pc:docMk/>
            <pc:sldMk cId="3075781037" sldId="637"/>
            <ac:picMk id="7" creationId="{616ACF76-20C3-4F20-8C62-7457B0B37154}"/>
          </ac:picMkLst>
        </pc:picChg>
        <pc:picChg chg="add mod">
          <ac:chgData name="Carlos Alberto Murillo Martínez" userId="S::cmurill5@eafit.edu.co::f5938dc5-8e94-481b-a5e3-3666038292aa" providerId="AD" clId="Web-{4ED9CB09-EAF0-47F1-9D6B-2AE2944ECEF8}" dt="2020-06-25T04:06:49.640" v="34" actId="14100"/>
          <ac:picMkLst>
            <pc:docMk/>
            <pc:sldMk cId="3075781037" sldId="637"/>
            <ac:picMk id="8" creationId="{E3050565-F893-4017-B67D-5FE3DA62CEAB}"/>
          </ac:picMkLst>
        </pc:picChg>
        <pc:cxnChg chg="add mod">
          <ac:chgData name="Carlos Alberto Murillo Martínez" userId="S::cmurill5@eafit.edu.co::f5938dc5-8e94-481b-a5e3-3666038292aa" providerId="AD" clId="Web-{4ED9CB09-EAF0-47F1-9D6B-2AE2944ECEF8}" dt="2020-06-25T03:11:18.805" v="5" actId="14100"/>
          <ac:cxnSpMkLst>
            <pc:docMk/>
            <pc:sldMk cId="3075781037" sldId="637"/>
            <ac:cxnSpMk id="5" creationId="{E10EC4C1-B6F1-48E3-8030-4168F06A79F1}"/>
          </ac:cxnSpMkLst>
        </pc:cxnChg>
        <pc:cxnChg chg="add mod">
          <ac:chgData name="Carlos Alberto Murillo Martínez" userId="S::cmurill5@eafit.edu.co::f5938dc5-8e94-481b-a5e3-3666038292aa" providerId="AD" clId="Web-{4ED9CB09-EAF0-47F1-9D6B-2AE2944ECEF8}" dt="2020-06-25T04:06:18.388" v="28" actId="14100"/>
          <ac:cxnSpMkLst>
            <pc:docMk/>
            <pc:sldMk cId="3075781037" sldId="637"/>
            <ac:cxnSpMk id="6" creationId="{84F8B296-5E4C-4A95-8EFD-342C4C9EF271}"/>
          </ac:cxnSpMkLst>
        </pc:cxnChg>
        <pc:cxnChg chg="add mod">
          <ac:chgData name="Carlos Alberto Murillo Martínez" userId="S::cmurill5@eafit.edu.co::f5938dc5-8e94-481b-a5e3-3666038292aa" providerId="AD" clId="Web-{4ED9CB09-EAF0-47F1-9D6B-2AE2944ECEF8}" dt="2020-06-25T04:06:53.625" v="35" actId="14100"/>
          <ac:cxnSpMkLst>
            <pc:docMk/>
            <pc:sldMk cId="3075781037" sldId="637"/>
            <ac:cxnSpMk id="9" creationId="{F2063412-0591-4D77-AE28-70E58DC55992}"/>
          </ac:cxnSpMkLst>
        </pc:cxnChg>
      </pc:sldChg>
      <pc:sldChg chg="addSp modSp">
        <pc:chgData name="Carlos Alberto Murillo Martínez" userId="S::cmurill5@eafit.edu.co::f5938dc5-8e94-481b-a5e3-3666038292aa" providerId="AD" clId="Web-{4ED9CB09-EAF0-47F1-9D6B-2AE2944ECEF8}" dt="2020-06-25T04:16:09.439" v="274" actId="20577"/>
        <pc:sldMkLst>
          <pc:docMk/>
          <pc:sldMk cId="1082672374" sldId="639"/>
        </pc:sldMkLst>
        <pc:graphicFrameChg chg="add mod modGraphic">
          <ac:chgData name="Carlos Alberto Murillo Martínez" userId="S::cmurill5@eafit.edu.co::f5938dc5-8e94-481b-a5e3-3666038292aa" providerId="AD" clId="Web-{4ED9CB09-EAF0-47F1-9D6B-2AE2944ECEF8}" dt="2020-06-25T04:16:09.439" v="274" actId="20577"/>
          <ac:graphicFrameMkLst>
            <pc:docMk/>
            <pc:sldMk cId="1082672374" sldId="639"/>
            <ac:graphicFrameMk id="3" creationId="{C8D7668F-82E4-4206-88D5-C8E6B77A38BA}"/>
          </ac:graphicFrameMkLst>
        </pc:graphicFrameChg>
      </pc:sldChg>
    </pc:docChg>
  </pc:docChgLst>
  <pc:docChgLst>
    <pc:chgData name="Jhon Jairo Hernandez Slait" userId="S::jjhernans1@eafit.edu.co::c26616b2-1fc1-419a-af9b-83e8e0248a6e" providerId="AD" clId="Web-{ED4981F8-7028-4789-B2F5-505DAE1ADFF5}"/>
    <pc:docChg chg="modSld">
      <pc:chgData name="Jhon Jairo Hernandez Slait" userId="S::jjhernans1@eafit.edu.co::c26616b2-1fc1-419a-af9b-83e8e0248a6e" providerId="AD" clId="Web-{ED4981F8-7028-4789-B2F5-505DAE1ADFF5}" dt="2023-11-25T15:33:18.579" v="0" actId="1076"/>
      <pc:docMkLst>
        <pc:docMk/>
      </pc:docMkLst>
      <pc:sldChg chg="modSp">
        <pc:chgData name="Jhon Jairo Hernandez Slait" userId="S::jjhernans1@eafit.edu.co::c26616b2-1fc1-419a-af9b-83e8e0248a6e" providerId="AD" clId="Web-{ED4981F8-7028-4789-B2F5-505DAE1ADFF5}" dt="2023-11-25T15:33:18.579" v="0" actId="1076"/>
        <pc:sldMkLst>
          <pc:docMk/>
          <pc:sldMk cId="394919928" sldId="262"/>
        </pc:sldMkLst>
        <pc:picChg chg="mod">
          <ac:chgData name="Jhon Jairo Hernandez Slait" userId="S::jjhernans1@eafit.edu.co::c26616b2-1fc1-419a-af9b-83e8e0248a6e" providerId="AD" clId="Web-{ED4981F8-7028-4789-B2F5-505DAE1ADFF5}" dt="2023-11-25T15:33:18.579" v="0" actId="1076"/>
          <ac:picMkLst>
            <pc:docMk/>
            <pc:sldMk cId="394919928" sldId="262"/>
            <ac:picMk id="9" creationId="{8B4F4C41-C85B-452D-BD9D-F887F29F4E4A}"/>
          </ac:picMkLst>
        </pc:picChg>
      </pc:sldChg>
    </pc:docChg>
  </pc:docChgLst>
  <pc:docChgLst>
    <pc:chgData name="Diana Carolina Benjumea Hernandez" userId="S::dcbenjumeh@eafit.edu.co::c87b8865-8375-4d43-906c-844156e3ac1d" providerId="AD" clId="Web-{7A8A9CA6-E147-FD18-9891-B8162B565EB1}"/>
    <pc:docChg chg="addSld delSld modSld">
      <pc:chgData name="Diana Carolina Benjumea Hernandez" userId="S::dcbenjumeh@eafit.edu.co::c87b8865-8375-4d43-906c-844156e3ac1d" providerId="AD" clId="Web-{7A8A9CA6-E147-FD18-9891-B8162B565EB1}" dt="2020-06-26T04:44:31.235" v="12"/>
      <pc:docMkLst>
        <pc:docMk/>
      </pc:docMkLst>
      <pc:sldChg chg="delSp modSp del delAnim">
        <pc:chgData name="Diana Carolina Benjumea Hernandez" userId="S::dcbenjumeh@eafit.edu.co::c87b8865-8375-4d43-906c-844156e3ac1d" providerId="AD" clId="Web-{7A8A9CA6-E147-FD18-9891-B8162B565EB1}" dt="2020-06-26T04:44:23.766" v="11"/>
        <pc:sldMkLst>
          <pc:docMk/>
          <pc:sldMk cId="3969947321" sldId="641"/>
        </pc:sldMkLst>
        <pc:graphicFrameChg chg="mod modGraphic">
          <ac:chgData name="Diana Carolina Benjumea Hernandez" userId="S::dcbenjumeh@eafit.edu.co::c87b8865-8375-4d43-906c-844156e3ac1d" providerId="AD" clId="Web-{7A8A9CA6-E147-FD18-9891-B8162B565EB1}" dt="2020-06-26T04:43:58.702" v="8" actId="1076"/>
          <ac:graphicFrameMkLst>
            <pc:docMk/>
            <pc:sldMk cId="3969947321" sldId="641"/>
            <ac:graphicFrameMk id="521" creationId="{5417506C-79AD-47BF-8C45-96950B075B6E}"/>
          </ac:graphicFrameMkLst>
        </pc:graphicFrameChg>
        <pc:picChg chg="del">
          <ac:chgData name="Diana Carolina Benjumea Hernandez" userId="S::dcbenjumeh@eafit.edu.co::c87b8865-8375-4d43-906c-844156e3ac1d" providerId="AD" clId="Web-{7A8A9CA6-E147-FD18-9891-B8162B565EB1}" dt="2020-06-26T04:43:25.373" v="5"/>
          <ac:picMkLst>
            <pc:docMk/>
            <pc:sldMk cId="3969947321" sldId="641"/>
            <ac:picMk id="14" creationId="{2D02C2A9-68B1-4FC7-A056-5EB5B78003B9}"/>
          </ac:picMkLst>
        </pc:picChg>
      </pc:sldChg>
      <pc:sldChg chg="addSp delSp modSp">
        <pc:chgData name="Diana Carolina Benjumea Hernandez" userId="S::dcbenjumeh@eafit.edu.co::c87b8865-8375-4d43-906c-844156e3ac1d" providerId="AD" clId="Web-{7A8A9CA6-E147-FD18-9891-B8162B565EB1}" dt="2020-06-26T04:44:31.235" v="12"/>
        <pc:sldMkLst>
          <pc:docMk/>
          <pc:sldMk cId="810072823" sldId="646"/>
        </pc:sldMkLst>
        <pc:graphicFrameChg chg="add modGraphic">
          <ac:chgData name="Diana Carolina Benjumea Hernandez" userId="S::dcbenjumeh@eafit.edu.co::c87b8865-8375-4d43-906c-844156e3ac1d" providerId="AD" clId="Web-{7A8A9CA6-E147-FD18-9891-B8162B565EB1}" dt="2020-06-26T04:44:31.235" v="12"/>
          <ac:graphicFrameMkLst>
            <pc:docMk/>
            <pc:sldMk cId="810072823" sldId="646"/>
            <ac:graphicFrameMk id="3" creationId="{4F350D29-B748-42BD-AF45-1C8241381D4E}"/>
          </ac:graphicFrameMkLst>
        </pc:graphicFrameChg>
        <pc:picChg chg="del">
          <ac:chgData name="Diana Carolina Benjumea Hernandez" userId="S::dcbenjumeh@eafit.edu.co::c87b8865-8375-4d43-906c-844156e3ac1d" providerId="AD" clId="Web-{7A8A9CA6-E147-FD18-9891-B8162B565EB1}" dt="2020-06-26T04:44:03.296" v="9"/>
          <ac:picMkLst>
            <pc:docMk/>
            <pc:sldMk cId="810072823" sldId="646"/>
            <ac:picMk id="6" creationId="{FE68049E-3B56-4A78-AE0E-11EED8A01061}"/>
          </ac:picMkLst>
        </pc:picChg>
      </pc:sldChg>
      <pc:sldChg chg="add replId">
        <pc:chgData name="Diana Carolina Benjumea Hernandez" userId="S::dcbenjumeh@eafit.edu.co::c87b8865-8375-4d43-906c-844156e3ac1d" providerId="AD" clId="Web-{7A8A9CA6-E147-FD18-9891-B8162B565EB1}" dt="2020-06-26T04:43:46.467" v="6"/>
        <pc:sldMkLst>
          <pc:docMk/>
          <pc:sldMk cId="345840916" sldId="647"/>
        </pc:sldMkLst>
      </pc:sldChg>
    </pc:docChg>
  </pc:docChgLst>
  <pc:docChgLst>
    <pc:chgData name="Juan David Zapata Montoya" userId="S::jzapata6@eafit.edu.co::0b70a79b-85b2-43dc-a426-53bfdc9f95c3" providerId="AD" clId="Web-{429B9BCF-DFAF-48EF-A8AF-B496966BB25C}"/>
    <pc:docChg chg="addSld modSld">
      <pc:chgData name="Juan David Zapata Montoya" userId="S::jzapata6@eafit.edu.co::0b70a79b-85b2-43dc-a426-53bfdc9f95c3" providerId="AD" clId="Web-{429B9BCF-DFAF-48EF-A8AF-B496966BB25C}" dt="2020-06-26T12:18:50.846" v="48" actId="20577"/>
      <pc:docMkLst>
        <pc:docMk/>
      </pc:docMkLst>
      <pc:sldChg chg="addSp modSp">
        <pc:chgData name="Juan David Zapata Montoya" userId="S::jzapata6@eafit.edu.co::0b70a79b-85b2-43dc-a426-53bfdc9f95c3" providerId="AD" clId="Web-{429B9BCF-DFAF-48EF-A8AF-B496966BB25C}" dt="2020-06-26T12:18:50.846" v="47" actId="20577"/>
        <pc:sldMkLst>
          <pc:docMk/>
          <pc:sldMk cId="1606495404" sldId="638"/>
        </pc:sldMkLst>
        <pc:spChg chg="mod">
          <ac:chgData name="Juan David Zapata Montoya" userId="S::jzapata6@eafit.edu.co::0b70a79b-85b2-43dc-a426-53bfdc9f95c3" providerId="AD" clId="Web-{429B9BCF-DFAF-48EF-A8AF-B496966BB25C}" dt="2020-06-26T12:18:50.846" v="47" actId="20577"/>
          <ac:spMkLst>
            <pc:docMk/>
            <pc:sldMk cId="1606495404" sldId="638"/>
            <ac:spMk id="4" creationId="{00000000-0000-0000-0000-000000000000}"/>
          </ac:spMkLst>
        </pc:spChg>
        <pc:picChg chg="add mod">
          <ac:chgData name="Juan David Zapata Montoya" userId="S::jzapata6@eafit.edu.co::0b70a79b-85b2-43dc-a426-53bfdc9f95c3" providerId="AD" clId="Web-{429B9BCF-DFAF-48EF-A8AF-B496966BB25C}" dt="2020-06-26T12:18:21.799" v="34" actId="14100"/>
          <ac:picMkLst>
            <pc:docMk/>
            <pc:sldMk cId="1606495404" sldId="638"/>
            <ac:picMk id="2" creationId="{79A56CC1-DC2A-424E-A63A-05BD713451A5}"/>
          </ac:picMkLst>
        </pc:picChg>
      </pc:sldChg>
      <pc:sldChg chg="addSp delSp modSp add">
        <pc:chgData name="Juan David Zapata Montoya" userId="S::jzapata6@eafit.edu.co::0b70a79b-85b2-43dc-a426-53bfdc9f95c3" providerId="AD" clId="Web-{429B9BCF-DFAF-48EF-A8AF-B496966BB25C}" dt="2020-06-26T12:17:18.657" v="8" actId="20577"/>
        <pc:sldMkLst>
          <pc:docMk/>
          <pc:sldMk cId="3926956971" sldId="648"/>
        </pc:sldMkLst>
        <pc:spChg chg="mod">
          <ac:chgData name="Juan David Zapata Montoya" userId="S::jzapata6@eafit.edu.co::0b70a79b-85b2-43dc-a426-53bfdc9f95c3" providerId="AD" clId="Web-{429B9BCF-DFAF-48EF-A8AF-B496966BB25C}" dt="2020-06-26T12:17:18.657" v="8" actId="20577"/>
          <ac:spMkLst>
            <pc:docMk/>
            <pc:sldMk cId="3926956971" sldId="648"/>
            <ac:spMk id="13" creationId="{E5861056-6737-4E50-8726-0A93D503E77D}"/>
          </ac:spMkLst>
        </pc:spChg>
        <pc:picChg chg="add mod">
          <ac:chgData name="Juan David Zapata Montoya" userId="S::jzapata6@eafit.edu.co::0b70a79b-85b2-43dc-a426-53bfdc9f95c3" providerId="AD" clId="Web-{429B9BCF-DFAF-48EF-A8AF-B496966BB25C}" dt="2020-06-26T12:16:59.969" v="7" actId="14100"/>
          <ac:picMkLst>
            <pc:docMk/>
            <pc:sldMk cId="3926956971" sldId="648"/>
            <ac:picMk id="2" creationId="{4002F0F0-C71A-4682-BB8F-259855D4FA9A}"/>
          </ac:picMkLst>
        </pc:picChg>
        <pc:picChg chg="del">
          <ac:chgData name="Juan David Zapata Montoya" userId="S::jzapata6@eafit.edu.co::0b70a79b-85b2-43dc-a426-53bfdc9f95c3" providerId="AD" clId="Web-{429B9BCF-DFAF-48EF-A8AF-B496966BB25C}" dt="2020-06-26T12:16:36.281" v="2"/>
          <ac:picMkLst>
            <pc:docMk/>
            <pc:sldMk cId="3926956971" sldId="648"/>
            <ac:picMk id="10" creationId="{AB8F11A5-F3D7-4F37-8BD6-FB3F62C5A0B5}"/>
          </ac:picMkLst>
        </pc:picChg>
        <pc:picChg chg="del">
          <ac:chgData name="Juan David Zapata Montoya" userId="S::jzapata6@eafit.edu.co::0b70a79b-85b2-43dc-a426-53bfdc9f95c3" providerId="AD" clId="Web-{429B9BCF-DFAF-48EF-A8AF-B496966BB25C}" dt="2020-06-26T12:16:34.609" v="1"/>
          <ac:picMkLst>
            <pc:docMk/>
            <pc:sldMk cId="3926956971" sldId="648"/>
            <ac:picMk id="11" creationId="{D3CF77EC-89DE-48C2-B13D-A0A898214507}"/>
          </ac:picMkLst>
        </pc:picChg>
      </pc:sldChg>
    </pc:docChg>
  </pc:docChgLst>
  <pc:docChgLst>
    <pc:chgData name="Alba Miriam Gomez Arango" userId="S::amgomeza6@eafit.edu.co::2c886e72-7724-40c0-a1dc-5711b70225d6" providerId="AD" clId="Web-{F306AE61-88A3-E653-229B-123E25E7AB24}"/>
    <pc:docChg chg="modSld">
      <pc:chgData name="Alba Miriam Gomez Arango" userId="S::amgomeza6@eafit.edu.co::2c886e72-7724-40c0-a1dc-5711b70225d6" providerId="AD" clId="Web-{F306AE61-88A3-E653-229B-123E25E7AB24}" dt="2022-06-11T02:31:25.120" v="0" actId="1076"/>
      <pc:docMkLst>
        <pc:docMk/>
      </pc:docMkLst>
      <pc:sldChg chg="modSp">
        <pc:chgData name="Alba Miriam Gomez Arango" userId="S::amgomeza6@eafit.edu.co::2c886e72-7724-40c0-a1dc-5711b70225d6" providerId="AD" clId="Web-{F306AE61-88A3-E653-229B-123E25E7AB24}" dt="2022-06-11T02:31:25.120" v="0" actId="1076"/>
        <pc:sldMkLst>
          <pc:docMk/>
          <pc:sldMk cId="122244553" sldId="660"/>
        </pc:sldMkLst>
        <pc:spChg chg="mod">
          <ac:chgData name="Alba Miriam Gomez Arango" userId="S::amgomeza6@eafit.edu.co::2c886e72-7724-40c0-a1dc-5711b70225d6" providerId="AD" clId="Web-{F306AE61-88A3-E653-229B-123E25E7AB24}" dt="2022-06-11T02:31:25.120" v="0" actId="1076"/>
          <ac:spMkLst>
            <pc:docMk/>
            <pc:sldMk cId="122244553" sldId="660"/>
            <ac:spMk id="11" creationId="{00000000-0000-0000-0000-000000000000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F4784D-2A1C-4756-9DFD-CE34F514AAA2}" type="doc">
      <dgm:prSet loTypeId="urn:microsoft.com/office/officeart/2018/2/layout/IconVerticalSolidList" loCatId="icon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F7C78CB2-AC37-455B-8EAF-BDBAD356A13B}">
      <dgm:prSet phldrT="[Texto]" custT="1"/>
      <dgm:spPr/>
      <dgm:t>
        <a:bodyPr/>
        <a:lstStyle/>
        <a:p>
          <a:pPr>
            <a:lnSpc>
              <a:spcPct val="100000"/>
            </a:lnSpc>
          </a:pPr>
          <a:r>
            <a:rPr lang="it-IT" sz="2000"/>
            <a:t>Monica Marcela Zapata del Valle </a:t>
          </a:r>
        </a:p>
        <a:p>
          <a:pPr>
            <a:lnSpc>
              <a:spcPct val="100000"/>
            </a:lnSpc>
          </a:pPr>
          <a:r>
            <a:rPr lang="it-IT" sz="2000"/>
            <a:t>B</a:t>
          </a:r>
          <a:r>
            <a:rPr lang="es-CO" sz="2000"/>
            <a:t>ióloga - Administradora</a:t>
          </a:r>
          <a:endParaRPr lang="es-419" sz="2000"/>
        </a:p>
      </dgm:t>
    </dgm:pt>
    <dgm:pt modelId="{B148223D-A8F6-4A4F-82A1-7DEE28DA3C83}" type="parTrans" cxnId="{B7917658-5611-4377-84D8-A8D89D9916AC}">
      <dgm:prSet/>
      <dgm:spPr/>
      <dgm:t>
        <a:bodyPr/>
        <a:lstStyle/>
        <a:p>
          <a:endParaRPr lang="es-419" sz="2000"/>
        </a:p>
      </dgm:t>
    </dgm:pt>
    <dgm:pt modelId="{3A0688BE-9106-4D9C-8F71-7ED789EBDB66}" type="sibTrans" cxnId="{B7917658-5611-4377-84D8-A8D89D9916AC}">
      <dgm:prSet/>
      <dgm:spPr/>
      <dgm:t>
        <a:bodyPr/>
        <a:lstStyle/>
        <a:p>
          <a:pPr>
            <a:lnSpc>
              <a:spcPct val="100000"/>
            </a:lnSpc>
          </a:pPr>
          <a:endParaRPr lang="es-419" sz="2000"/>
        </a:p>
      </dgm:t>
    </dgm:pt>
    <dgm:pt modelId="{4FD4C2DA-9517-4BA5-9279-3800826A547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2000"/>
            <a:t>Carlos Alberto Murillo Martínez </a:t>
          </a:r>
        </a:p>
        <a:p>
          <a:pPr>
            <a:lnSpc>
              <a:spcPct val="100000"/>
            </a:lnSpc>
          </a:pPr>
          <a:r>
            <a:rPr lang="es-CO" sz="2000"/>
            <a:t>Ingeniero de Sistemas</a:t>
          </a:r>
          <a:endParaRPr lang="es-419" sz="2000"/>
        </a:p>
      </dgm:t>
    </dgm:pt>
    <dgm:pt modelId="{7A711919-4B75-430E-A991-0F3BFFC5E8FF}" type="parTrans" cxnId="{55C439E2-7A1F-457B-88D7-2408385EB649}">
      <dgm:prSet/>
      <dgm:spPr/>
      <dgm:t>
        <a:bodyPr/>
        <a:lstStyle/>
        <a:p>
          <a:endParaRPr lang="es-419" sz="2000"/>
        </a:p>
      </dgm:t>
    </dgm:pt>
    <dgm:pt modelId="{70A75DAE-22EC-4566-969B-93ED667F60B5}" type="sibTrans" cxnId="{55C439E2-7A1F-457B-88D7-2408385EB649}">
      <dgm:prSet/>
      <dgm:spPr/>
      <dgm:t>
        <a:bodyPr/>
        <a:lstStyle/>
        <a:p>
          <a:pPr>
            <a:lnSpc>
              <a:spcPct val="100000"/>
            </a:lnSpc>
          </a:pPr>
          <a:endParaRPr lang="es-419" sz="2000"/>
        </a:p>
      </dgm:t>
    </dgm:pt>
    <dgm:pt modelId="{28A11776-5CC7-496A-9522-35F3E00146F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2000"/>
            <a:t>Cindy Paola Guerra Medina</a:t>
          </a:r>
        </a:p>
        <a:p>
          <a:pPr>
            <a:lnSpc>
              <a:spcPct val="100000"/>
            </a:lnSpc>
          </a:pPr>
          <a:r>
            <a:rPr lang="es-CO" sz="2000"/>
            <a:t>Estadística - BI</a:t>
          </a:r>
          <a:endParaRPr lang="es-419" sz="2000"/>
        </a:p>
      </dgm:t>
    </dgm:pt>
    <dgm:pt modelId="{D41908FE-016B-4243-9968-EA78BF81996B}" type="parTrans" cxnId="{08BCC4D9-0DB5-4219-A9E1-607BF04C56A6}">
      <dgm:prSet/>
      <dgm:spPr/>
      <dgm:t>
        <a:bodyPr/>
        <a:lstStyle/>
        <a:p>
          <a:endParaRPr lang="es-419" sz="2000"/>
        </a:p>
      </dgm:t>
    </dgm:pt>
    <dgm:pt modelId="{AF9E9E49-5580-4A2E-9330-B3D411287581}" type="sibTrans" cxnId="{08BCC4D9-0DB5-4219-A9E1-607BF04C56A6}">
      <dgm:prSet/>
      <dgm:spPr/>
      <dgm:t>
        <a:bodyPr/>
        <a:lstStyle/>
        <a:p>
          <a:pPr>
            <a:lnSpc>
              <a:spcPct val="100000"/>
            </a:lnSpc>
          </a:pPr>
          <a:endParaRPr lang="es-419" sz="2000"/>
        </a:p>
      </dgm:t>
    </dgm:pt>
    <dgm:pt modelId="{886A94E4-A939-4163-BF8A-0EBA8881DE1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2000"/>
            <a:t>Juan David Zapata Montoya</a:t>
          </a:r>
        </a:p>
        <a:p>
          <a:pPr>
            <a:lnSpc>
              <a:spcPct val="100000"/>
            </a:lnSpc>
          </a:pPr>
          <a:r>
            <a:rPr lang="es-CO" sz="2000"/>
            <a:t>Ingeniero de Sistemas</a:t>
          </a:r>
          <a:endParaRPr lang="es-419" sz="2000"/>
        </a:p>
      </dgm:t>
    </dgm:pt>
    <dgm:pt modelId="{18E1385B-3FFD-4940-905C-1E528083E4E8}" type="parTrans" cxnId="{8ADCA29D-FBA8-4A1F-8DB0-67005F9F8A15}">
      <dgm:prSet/>
      <dgm:spPr/>
      <dgm:t>
        <a:bodyPr/>
        <a:lstStyle/>
        <a:p>
          <a:endParaRPr lang="es-419" sz="2000"/>
        </a:p>
      </dgm:t>
    </dgm:pt>
    <dgm:pt modelId="{EABE2AB3-CDC9-451B-8CEF-59122CDF6532}" type="sibTrans" cxnId="{8ADCA29D-FBA8-4A1F-8DB0-67005F9F8A15}">
      <dgm:prSet/>
      <dgm:spPr/>
      <dgm:t>
        <a:bodyPr/>
        <a:lstStyle/>
        <a:p>
          <a:pPr>
            <a:lnSpc>
              <a:spcPct val="100000"/>
            </a:lnSpc>
          </a:pPr>
          <a:endParaRPr lang="es-419" sz="2000"/>
        </a:p>
      </dgm:t>
    </dgm:pt>
    <dgm:pt modelId="{12A7C517-7EB2-44C4-A3AD-D28979790909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2000"/>
            <a:t>Luz Stella Flórez Salazar </a:t>
          </a:r>
        </a:p>
        <a:p>
          <a:pPr>
            <a:lnSpc>
              <a:spcPct val="100000"/>
            </a:lnSpc>
          </a:pPr>
          <a:r>
            <a:rPr lang="es-CO" sz="2000"/>
            <a:t>Ing. de sistemas - Desarrollo de software</a:t>
          </a:r>
          <a:endParaRPr lang="es-419" sz="2000"/>
        </a:p>
      </dgm:t>
    </dgm:pt>
    <dgm:pt modelId="{2A966D96-376D-4973-9326-697557581174}" type="parTrans" cxnId="{36644C86-EEF3-476F-A338-8F494E937C3C}">
      <dgm:prSet/>
      <dgm:spPr/>
      <dgm:t>
        <a:bodyPr/>
        <a:lstStyle/>
        <a:p>
          <a:endParaRPr lang="es-419" sz="2000"/>
        </a:p>
      </dgm:t>
    </dgm:pt>
    <dgm:pt modelId="{4BCB797B-3DF9-4C1B-B611-9001900F4B7F}" type="sibTrans" cxnId="{36644C86-EEF3-476F-A338-8F494E937C3C}">
      <dgm:prSet/>
      <dgm:spPr/>
      <dgm:t>
        <a:bodyPr/>
        <a:lstStyle/>
        <a:p>
          <a:endParaRPr lang="es-419" sz="2000"/>
        </a:p>
      </dgm:t>
    </dgm:pt>
    <dgm:pt modelId="{A545485B-F290-4DD6-B6CA-065905059D1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s-CO" sz="1800"/>
            <a:t>Diana Carolina Benjumea </a:t>
          </a:r>
          <a:r>
            <a:rPr lang="es-CO" sz="1800">
              <a:latin typeface="Calibri Light"/>
            </a:rPr>
            <a:t>Hernández</a:t>
          </a:r>
          <a:endParaRPr lang="es-CO" sz="1800"/>
        </a:p>
        <a:p>
          <a:pPr>
            <a:lnSpc>
              <a:spcPct val="100000"/>
            </a:lnSpc>
          </a:pPr>
          <a:r>
            <a:rPr lang="es-CO" sz="1800"/>
            <a:t>Ingeniera Aeronáutica</a:t>
          </a:r>
          <a:endParaRPr lang="es-419" sz="1800"/>
        </a:p>
      </dgm:t>
    </dgm:pt>
    <dgm:pt modelId="{C208DEBA-C16D-4AF6-9519-A2B1523B3FC3}" type="parTrans" cxnId="{9FED74F8-2044-40BE-A8E2-6CEB20F9B815}">
      <dgm:prSet/>
      <dgm:spPr/>
      <dgm:t>
        <a:bodyPr/>
        <a:lstStyle/>
        <a:p>
          <a:endParaRPr lang="es-CO" sz="2000"/>
        </a:p>
      </dgm:t>
    </dgm:pt>
    <dgm:pt modelId="{660BDFAC-3F43-46DD-A91C-A2E29E41ED18}" type="sibTrans" cxnId="{9FED74F8-2044-40BE-A8E2-6CEB20F9B815}">
      <dgm:prSet/>
      <dgm:spPr/>
      <dgm:t>
        <a:bodyPr/>
        <a:lstStyle/>
        <a:p>
          <a:endParaRPr lang="es-CO" sz="2000"/>
        </a:p>
      </dgm:t>
    </dgm:pt>
    <dgm:pt modelId="{05C510B2-5640-462A-8A1E-188834792223}" type="pres">
      <dgm:prSet presAssocID="{22F4784D-2A1C-4756-9DFD-CE34F514AAA2}" presName="root" presStyleCnt="0">
        <dgm:presLayoutVars>
          <dgm:dir/>
          <dgm:resizeHandles val="exact"/>
        </dgm:presLayoutVars>
      </dgm:prSet>
      <dgm:spPr/>
    </dgm:pt>
    <dgm:pt modelId="{065EAAD2-03A4-4CE1-9A97-A3D0906657DC}" type="pres">
      <dgm:prSet presAssocID="{F7C78CB2-AC37-455B-8EAF-BDBAD356A13B}" presName="compNode" presStyleCnt="0"/>
      <dgm:spPr/>
    </dgm:pt>
    <dgm:pt modelId="{B577408B-07A6-429F-8A51-09601F5A0127}" type="pres">
      <dgm:prSet presAssocID="{F7C78CB2-AC37-455B-8EAF-BDBAD356A13B}" presName="bgRect" presStyleLbl="bgShp" presStyleIdx="0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2">
            <a:alpha val="50000"/>
          </a:schemeClr>
        </a:solidFill>
        <a:ln>
          <a:noFill/>
        </a:ln>
      </dgm:spPr>
    </dgm:pt>
    <dgm:pt modelId="{7A9F5475-CD0C-44E8-B38A-42707326CD14}" type="pres">
      <dgm:prSet presAssocID="{F7C78CB2-AC37-455B-8EAF-BDBAD356A13B}" presName="iconRect" presStyleLbl="node1" presStyleIdx="0" presStyleCnt="6" custScaleX="195447" custScaleY="173235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C564DD44-C839-42C6-B155-5BB43EB8D306}" type="pres">
      <dgm:prSet presAssocID="{F7C78CB2-AC37-455B-8EAF-BDBAD356A13B}" presName="spaceRect" presStyleCnt="0"/>
      <dgm:spPr/>
    </dgm:pt>
    <dgm:pt modelId="{F13C3EA1-36E4-4C1B-A12C-089C585FFD3E}" type="pres">
      <dgm:prSet presAssocID="{F7C78CB2-AC37-455B-8EAF-BDBAD356A13B}" presName="parTx" presStyleLbl="revTx" presStyleIdx="0" presStyleCnt="6">
        <dgm:presLayoutVars>
          <dgm:chMax val="0"/>
          <dgm:chPref val="0"/>
        </dgm:presLayoutVars>
      </dgm:prSet>
      <dgm:spPr/>
    </dgm:pt>
    <dgm:pt modelId="{C7700FCB-FF95-4543-AC83-9DFD4E9D8A9B}" type="pres">
      <dgm:prSet presAssocID="{3A0688BE-9106-4D9C-8F71-7ED789EBDB66}" presName="sibTrans" presStyleCnt="0"/>
      <dgm:spPr/>
    </dgm:pt>
    <dgm:pt modelId="{79760B5D-0AAF-42D0-95DB-F62B6D2612EE}" type="pres">
      <dgm:prSet presAssocID="{4FD4C2DA-9517-4BA5-9279-3800826A5479}" presName="compNode" presStyleCnt="0"/>
      <dgm:spPr/>
    </dgm:pt>
    <dgm:pt modelId="{F309D682-88BB-40A2-BBD8-F0DDB48B86B9}" type="pres">
      <dgm:prSet presAssocID="{4FD4C2DA-9517-4BA5-9279-3800826A5479}" presName="bgRect" presStyleLbl="bgShp" presStyleIdx="1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1">
            <a:alpha val="50000"/>
          </a:schemeClr>
        </a:solidFill>
        <a:ln>
          <a:noFill/>
        </a:ln>
      </dgm:spPr>
    </dgm:pt>
    <dgm:pt modelId="{B0D8A0E6-938C-4A27-AEF2-AC611142E7F8}" type="pres">
      <dgm:prSet presAssocID="{4FD4C2DA-9517-4BA5-9279-3800826A5479}" presName="iconRect" presStyleLbl="node1" presStyleIdx="1" presStyleCnt="6" custScaleX="195447" custScaleY="17842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102C68C-5367-4B58-9C66-57D45C8156E7}" type="pres">
      <dgm:prSet presAssocID="{4FD4C2DA-9517-4BA5-9279-3800826A5479}" presName="spaceRect" presStyleCnt="0"/>
      <dgm:spPr/>
    </dgm:pt>
    <dgm:pt modelId="{434590BB-8A27-4F9C-A229-740120091643}" type="pres">
      <dgm:prSet presAssocID="{4FD4C2DA-9517-4BA5-9279-3800826A5479}" presName="parTx" presStyleLbl="revTx" presStyleIdx="1" presStyleCnt="6">
        <dgm:presLayoutVars>
          <dgm:chMax val="0"/>
          <dgm:chPref val="0"/>
        </dgm:presLayoutVars>
      </dgm:prSet>
      <dgm:spPr/>
    </dgm:pt>
    <dgm:pt modelId="{A53FD0AC-C9F7-4D32-8F57-570409BAAC0B}" type="pres">
      <dgm:prSet presAssocID="{70A75DAE-22EC-4566-969B-93ED667F60B5}" presName="sibTrans" presStyleCnt="0"/>
      <dgm:spPr/>
    </dgm:pt>
    <dgm:pt modelId="{9A45B361-3D5C-437C-A28E-8352A60CADF4}" type="pres">
      <dgm:prSet presAssocID="{28A11776-5CC7-496A-9522-35F3E00146FD}" presName="compNode" presStyleCnt="0"/>
      <dgm:spPr/>
    </dgm:pt>
    <dgm:pt modelId="{08F544F8-DC4D-42C2-97CB-476314779823}" type="pres">
      <dgm:prSet presAssocID="{28A11776-5CC7-496A-9522-35F3E00146FD}" presName="bgRect" presStyleLbl="bgShp" presStyleIdx="2" presStyleCnt="6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3">
            <a:alpha val="50000"/>
          </a:schemeClr>
        </a:solidFill>
        <a:ln>
          <a:noFill/>
        </a:ln>
      </dgm:spPr>
    </dgm:pt>
    <dgm:pt modelId="{30895BB2-FF12-4C9D-99C6-755AAC520D03}" type="pres">
      <dgm:prSet presAssocID="{28A11776-5CC7-496A-9522-35F3E00146FD}" presName="iconRect" presStyleLbl="node1" presStyleIdx="2" presStyleCnt="6" custScaleX="199330" custScaleY="177161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ullseye"/>
        </a:ext>
      </dgm:extLst>
    </dgm:pt>
    <dgm:pt modelId="{561A06B9-DB5E-4042-A413-E83FB3E04574}" type="pres">
      <dgm:prSet presAssocID="{28A11776-5CC7-496A-9522-35F3E00146FD}" presName="spaceRect" presStyleCnt="0"/>
      <dgm:spPr/>
    </dgm:pt>
    <dgm:pt modelId="{D85392F6-0699-429F-971B-5DD79D055CCD}" type="pres">
      <dgm:prSet presAssocID="{28A11776-5CC7-496A-9522-35F3E00146FD}" presName="parTx" presStyleLbl="revTx" presStyleIdx="2" presStyleCnt="6">
        <dgm:presLayoutVars>
          <dgm:chMax val="0"/>
          <dgm:chPref val="0"/>
        </dgm:presLayoutVars>
      </dgm:prSet>
      <dgm:spPr/>
    </dgm:pt>
    <dgm:pt modelId="{244EEF44-C0DF-4833-8350-E3FB796F0DD9}" type="pres">
      <dgm:prSet presAssocID="{AF9E9E49-5580-4A2E-9330-B3D411287581}" presName="sibTrans" presStyleCnt="0"/>
      <dgm:spPr/>
    </dgm:pt>
    <dgm:pt modelId="{CBFB629A-055D-4879-89E2-68DC3A7B4C5E}" type="pres">
      <dgm:prSet presAssocID="{886A94E4-A939-4163-BF8A-0EBA8881DE12}" presName="compNode" presStyleCnt="0"/>
      <dgm:spPr/>
    </dgm:pt>
    <dgm:pt modelId="{9246FF5A-BDF3-4AD8-9E33-B17A3FBA8840}" type="pres">
      <dgm:prSet presAssocID="{886A94E4-A939-4163-BF8A-0EBA8881DE12}" presName="bgRect" presStyleLbl="bgShp" presStyleIdx="3" presStyleCnt="6" custScaleY="110281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4">
            <a:alpha val="50000"/>
          </a:schemeClr>
        </a:solidFill>
        <a:ln>
          <a:noFill/>
        </a:ln>
      </dgm:spPr>
    </dgm:pt>
    <dgm:pt modelId="{3A6905AC-F9F0-4682-A507-F62E78311672}" type="pres">
      <dgm:prSet presAssocID="{886A94E4-A939-4163-BF8A-0EBA8881DE12}" presName="iconRect" presStyleLbl="node1" presStyleIdx="3" presStyleCnt="6" custScaleX="207755" custScaleY="200528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CF35F0E3-3CA0-4E9D-BB08-20B0990E9EC2}" type="pres">
      <dgm:prSet presAssocID="{886A94E4-A939-4163-BF8A-0EBA8881DE12}" presName="spaceRect" presStyleCnt="0"/>
      <dgm:spPr/>
    </dgm:pt>
    <dgm:pt modelId="{BAB9B57B-47D9-4B4F-A6AD-07F4CF87DEAA}" type="pres">
      <dgm:prSet presAssocID="{886A94E4-A939-4163-BF8A-0EBA8881DE12}" presName="parTx" presStyleLbl="revTx" presStyleIdx="3" presStyleCnt="6">
        <dgm:presLayoutVars>
          <dgm:chMax val="0"/>
          <dgm:chPref val="0"/>
        </dgm:presLayoutVars>
      </dgm:prSet>
      <dgm:spPr/>
    </dgm:pt>
    <dgm:pt modelId="{9E5809CF-0EA3-4621-ACB8-2FD73DAB1900}" type="pres">
      <dgm:prSet presAssocID="{EABE2AB3-CDC9-451B-8CEF-59122CDF6532}" presName="sibTrans" presStyleCnt="0"/>
      <dgm:spPr/>
    </dgm:pt>
    <dgm:pt modelId="{5BF67CD8-AD8B-4D63-94B2-94D6A480C26F}" type="pres">
      <dgm:prSet presAssocID="{12A7C517-7EB2-44C4-A3AD-D28979790909}" presName="compNode" presStyleCnt="0"/>
      <dgm:spPr/>
    </dgm:pt>
    <dgm:pt modelId="{3F6DEEF6-EE71-42EC-AEBB-A1DE291B9F8C}" type="pres">
      <dgm:prSet presAssocID="{12A7C517-7EB2-44C4-A3AD-D28979790909}" presName="bgRect" presStyleLbl="bgShp" presStyleIdx="4" presStyleCnt="6" custScaleY="118738">
        <dgm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dgm:style>
      </dgm:prSet>
      <dgm:spPr>
        <a:solidFill>
          <a:schemeClr val="accent6">
            <a:alpha val="50000"/>
          </a:schemeClr>
        </a:solidFill>
        <a:ln>
          <a:noFill/>
        </a:ln>
      </dgm:spPr>
    </dgm:pt>
    <dgm:pt modelId="{BB427862-D41F-4AC1-8F4C-428A0658DE40}" type="pres">
      <dgm:prSet presAssocID="{12A7C517-7EB2-44C4-A3AD-D28979790909}" presName="iconRect" presStyleLbl="node1" presStyleIdx="4" presStyleCnt="6" custScaleX="190294" custScaleY="204025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d de usuarios"/>
        </a:ext>
      </dgm:extLst>
    </dgm:pt>
    <dgm:pt modelId="{506E7B31-7FAC-48DC-9F06-53893632CFE2}" type="pres">
      <dgm:prSet presAssocID="{12A7C517-7EB2-44C4-A3AD-D28979790909}" presName="spaceRect" presStyleCnt="0"/>
      <dgm:spPr/>
    </dgm:pt>
    <dgm:pt modelId="{14B76DB0-4E36-4693-B7C7-77F0C079DAED}" type="pres">
      <dgm:prSet presAssocID="{12A7C517-7EB2-44C4-A3AD-D28979790909}" presName="parTx" presStyleLbl="revTx" presStyleIdx="4" presStyleCnt="6">
        <dgm:presLayoutVars>
          <dgm:chMax val="0"/>
          <dgm:chPref val="0"/>
        </dgm:presLayoutVars>
      </dgm:prSet>
      <dgm:spPr/>
    </dgm:pt>
    <dgm:pt modelId="{F5F0B848-05A0-4B7E-BEA4-694E6D0CA4C6}" type="pres">
      <dgm:prSet presAssocID="{4BCB797B-3DF9-4C1B-B611-9001900F4B7F}" presName="sibTrans" presStyleCnt="0"/>
      <dgm:spPr/>
    </dgm:pt>
    <dgm:pt modelId="{1AD1BEE5-FAE0-4D6B-A5B8-CAA2E389DE40}" type="pres">
      <dgm:prSet presAssocID="{A545485B-F290-4DD6-B6CA-065905059D18}" presName="compNode" presStyleCnt="0"/>
      <dgm:spPr/>
    </dgm:pt>
    <dgm:pt modelId="{C4AEFCE9-87A6-4075-AAF6-9709A508416A}" type="pres">
      <dgm:prSet presAssocID="{A545485B-F290-4DD6-B6CA-065905059D18}" presName="bgRect" presStyleLbl="bgShp" presStyleIdx="5" presStyleCnt="6" custScaleY="120365"/>
      <dgm:spPr>
        <a:solidFill>
          <a:schemeClr val="tx2">
            <a:lumMod val="40000"/>
            <a:lumOff val="60000"/>
          </a:schemeClr>
        </a:solidFill>
      </dgm:spPr>
    </dgm:pt>
    <dgm:pt modelId="{A372DE5C-ABCC-46F0-822F-340729848642}" type="pres">
      <dgm:prSet presAssocID="{A545485B-F290-4DD6-B6CA-065905059D18}" presName="iconRect" presStyleLbl="node1" presStyleIdx="5" presStyleCnt="6" custScaleX="186325" custScaleY="208183" custLinFactNeighborX="-2829" custLinFactNeighborY="2832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3837CCC1-0A83-42D9-85E9-248E3C2F319B}" type="pres">
      <dgm:prSet presAssocID="{A545485B-F290-4DD6-B6CA-065905059D18}" presName="spaceRect" presStyleCnt="0"/>
      <dgm:spPr/>
    </dgm:pt>
    <dgm:pt modelId="{9BD6DD30-1359-4B96-AE71-071C4199711A}" type="pres">
      <dgm:prSet presAssocID="{A545485B-F290-4DD6-B6CA-065905059D18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2DD07A14-7789-4EAD-B810-DE3A399E9AC3}" type="presOf" srcId="{886A94E4-A939-4163-BF8A-0EBA8881DE12}" destId="{BAB9B57B-47D9-4B4F-A6AD-07F4CF87DEAA}" srcOrd="0" destOrd="0" presId="urn:microsoft.com/office/officeart/2018/2/layout/IconVerticalSolidList"/>
    <dgm:cxn modelId="{74F2D71C-6C24-4D4C-A715-3BC485979A7F}" type="presOf" srcId="{4FD4C2DA-9517-4BA5-9279-3800826A5479}" destId="{434590BB-8A27-4F9C-A229-740120091643}" srcOrd="0" destOrd="0" presId="urn:microsoft.com/office/officeart/2018/2/layout/IconVerticalSolidList"/>
    <dgm:cxn modelId="{B116B62C-776F-4AEE-9EAF-39EE21CC1303}" type="presOf" srcId="{28A11776-5CC7-496A-9522-35F3E00146FD}" destId="{D85392F6-0699-429F-971B-5DD79D055CCD}" srcOrd="0" destOrd="0" presId="urn:microsoft.com/office/officeart/2018/2/layout/IconVerticalSolidList"/>
    <dgm:cxn modelId="{5EA5BD72-948C-478A-BDEA-E2E46F74F7A0}" type="presOf" srcId="{F7C78CB2-AC37-455B-8EAF-BDBAD356A13B}" destId="{F13C3EA1-36E4-4C1B-A12C-089C585FFD3E}" srcOrd="0" destOrd="0" presId="urn:microsoft.com/office/officeart/2018/2/layout/IconVerticalSolidList"/>
    <dgm:cxn modelId="{B7917658-5611-4377-84D8-A8D89D9916AC}" srcId="{22F4784D-2A1C-4756-9DFD-CE34F514AAA2}" destId="{F7C78CB2-AC37-455B-8EAF-BDBAD356A13B}" srcOrd="0" destOrd="0" parTransId="{B148223D-A8F6-4A4F-82A1-7DEE28DA3C83}" sibTransId="{3A0688BE-9106-4D9C-8F71-7ED789EBDB66}"/>
    <dgm:cxn modelId="{36644C86-EEF3-476F-A338-8F494E937C3C}" srcId="{22F4784D-2A1C-4756-9DFD-CE34F514AAA2}" destId="{12A7C517-7EB2-44C4-A3AD-D28979790909}" srcOrd="4" destOrd="0" parTransId="{2A966D96-376D-4973-9326-697557581174}" sibTransId="{4BCB797B-3DF9-4C1B-B611-9001900F4B7F}"/>
    <dgm:cxn modelId="{8ADCA29D-FBA8-4A1F-8DB0-67005F9F8A15}" srcId="{22F4784D-2A1C-4756-9DFD-CE34F514AAA2}" destId="{886A94E4-A939-4163-BF8A-0EBA8881DE12}" srcOrd="3" destOrd="0" parTransId="{18E1385B-3FFD-4940-905C-1E528083E4E8}" sibTransId="{EABE2AB3-CDC9-451B-8CEF-59122CDF6532}"/>
    <dgm:cxn modelId="{08BCC4D9-0DB5-4219-A9E1-607BF04C56A6}" srcId="{22F4784D-2A1C-4756-9DFD-CE34F514AAA2}" destId="{28A11776-5CC7-496A-9522-35F3E00146FD}" srcOrd="2" destOrd="0" parTransId="{D41908FE-016B-4243-9968-EA78BF81996B}" sibTransId="{AF9E9E49-5580-4A2E-9330-B3D411287581}"/>
    <dgm:cxn modelId="{7EF740DC-C99F-41EE-B622-054D04155BB8}" type="presOf" srcId="{12A7C517-7EB2-44C4-A3AD-D28979790909}" destId="{14B76DB0-4E36-4693-B7C7-77F0C079DAED}" srcOrd="0" destOrd="0" presId="urn:microsoft.com/office/officeart/2018/2/layout/IconVerticalSolidList"/>
    <dgm:cxn modelId="{55C439E2-7A1F-457B-88D7-2408385EB649}" srcId="{22F4784D-2A1C-4756-9DFD-CE34F514AAA2}" destId="{4FD4C2DA-9517-4BA5-9279-3800826A5479}" srcOrd="1" destOrd="0" parTransId="{7A711919-4B75-430E-A991-0F3BFFC5E8FF}" sibTransId="{70A75DAE-22EC-4566-969B-93ED667F60B5}"/>
    <dgm:cxn modelId="{62BF03E5-13A8-405D-9E9C-897756D4B9B1}" type="presOf" srcId="{A545485B-F290-4DD6-B6CA-065905059D18}" destId="{9BD6DD30-1359-4B96-AE71-071C4199711A}" srcOrd="0" destOrd="0" presId="urn:microsoft.com/office/officeart/2018/2/layout/IconVerticalSolidList"/>
    <dgm:cxn modelId="{5C4CA8EA-C7D3-4307-AF70-5569683E741A}" type="presOf" srcId="{22F4784D-2A1C-4756-9DFD-CE34F514AAA2}" destId="{05C510B2-5640-462A-8A1E-188834792223}" srcOrd="0" destOrd="0" presId="urn:microsoft.com/office/officeart/2018/2/layout/IconVerticalSolidList"/>
    <dgm:cxn modelId="{9FED74F8-2044-40BE-A8E2-6CEB20F9B815}" srcId="{22F4784D-2A1C-4756-9DFD-CE34F514AAA2}" destId="{A545485B-F290-4DD6-B6CA-065905059D18}" srcOrd="5" destOrd="0" parTransId="{C208DEBA-C16D-4AF6-9519-A2B1523B3FC3}" sibTransId="{660BDFAC-3F43-46DD-A91C-A2E29E41ED18}"/>
    <dgm:cxn modelId="{91BB17D4-6197-416C-AD5D-5700EC17EB85}" type="presParOf" srcId="{05C510B2-5640-462A-8A1E-188834792223}" destId="{065EAAD2-03A4-4CE1-9A97-A3D0906657DC}" srcOrd="0" destOrd="0" presId="urn:microsoft.com/office/officeart/2018/2/layout/IconVerticalSolidList"/>
    <dgm:cxn modelId="{3AE66949-1554-4418-AC5C-46A9C56889C6}" type="presParOf" srcId="{065EAAD2-03A4-4CE1-9A97-A3D0906657DC}" destId="{B577408B-07A6-429F-8A51-09601F5A0127}" srcOrd="0" destOrd="0" presId="urn:microsoft.com/office/officeart/2018/2/layout/IconVerticalSolidList"/>
    <dgm:cxn modelId="{73A3AA18-4F6C-4DB0-AABB-7D10BA18D38C}" type="presParOf" srcId="{065EAAD2-03A4-4CE1-9A97-A3D0906657DC}" destId="{7A9F5475-CD0C-44E8-B38A-42707326CD14}" srcOrd="1" destOrd="0" presId="urn:microsoft.com/office/officeart/2018/2/layout/IconVerticalSolidList"/>
    <dgm:cxn modelId="{2D19BF02-C82F-4133-95DD-0DD94457BB07}" type="presParOf" srcId="{065EAAD2-03A4-4CE1-9A97-A3D0906657DC}" destId="{C564DD44-C839-42C6-B155-5BB43EB8D306}" srcOrd="2" destOrd="0" presId="urn:microsoft.com/office/officeart/2018/2/layout/IconVerticalSolidList"/>
    <dgm:cxn modelId="{30E0D03E-BDC5-447D-BD7B-DFD7B53C2BE6}" type="presParOf" srcId="{065EAAD2-03A4-4CE1-9A97-A3D0906657DC}" destId="{F13C3EA1-36E4-4C1B-A12C-089C585FFD3E}" srcOrd="3" destOrd="0" presId="urn:microsoft.com/office/officeart/2018/2/layout/IconVerticalSolidList"/>
    <dgm:cxn modelId="{ECE30788-9EE4-49D5-AC31-C77C357D0B6A}" type="presParOf" srcId="{05C510B2-5640-462A-8A1E-188834792223}" destId="{C7700FCB-FF95-4543-AC83-9DFD4E9D8A9B}" srcOrd="1" destOrd="0" presId="urn:microsoft.com/office/officeart/2018/2/layout/IconVerticalSolidList"/>
    <dgm:cxn modelId="{E3BB24AC-2141-499E-8F34-4D50BFFBFCEE}" type="presParOf" srcId="{05C510B2-5640-462A-8A1E-188834792223}" destId="{79760B5D-0AAF-42D0-95DB-F62B6D2612EE}" srcOrd="2" destOrd="0" presId="urn:microsoft.com/office/officeart/2018/2/layout/IconVerticalSolidList"/>
    <dgm:cxn modelId="{BA78C5AC-23DC-43AC-A58D-8B8E4E218B1A}" type="presParOf" srcId="{79760B5D-0AAF-42D0-95DB-F62B6D2612EE}" destId="{F309D682-88BB-40A2-BBD8-F0DDB48B86B9}" srcOrd="0" destOrd="0" presId="urn:microsoft.com/office/officeart/2018/2/layout/IconVerticalSolidList"/>
    <dgm:cxn modelId="{7CE373F4-DAF6-4ABD-A723-07149CBB3408}" type="presParOf" srcId="{79760B5D-0AAF-42D0-95DB-F62B6D2612EE}" destId="{B0D8A0E6-938C-4A27-AEF2-AC611142E7F8}" srcOrd="1" destOrd="0" presId="urn:microsoft.com/office/officeart/2018/2/layout/IconVerticalSolidList"/>
    <dgm:cxn modelId="{DA15CC18-43A8-4EBE-BB85-0C6B15FBC401}" type="presParOf" srcId="{79760B5D-0AAF-42D0-95DB-F62B6D2612EE}" destId="{2102C68C-5367-4B58-9C66-57D45C8156E7}" srcOrd="2" destOrd="0" presId="urn:microsoft.com/office/officeart/2018/2/layout/IconVerticalSolidList"/>
    <dgm:cxn modelId="{1FA8AEE4-2AA9-4107-BB5F-9BCBDEE30917}" type="presParOf" srcId="{79760B5D-0AAF-42D0-95DB-F62B6D2612EE}" destId="{434590BB-8A27-4F9C-A229-740120091643}" srcOrd="3" destOrd="0" presId="urn:microsoft.com/office/officeart/2018/2/layout/IconVerticalSolidList"/>
    <dgm:cxn modelId="{6F0AA490-5716-458F-9460-5420C524C455}" type="presParOf" srcId="{05C510B2-5640-462A-8A1E-188834792223}" destId="{A53FD0AC-C9F7-4D32-8F57-570409BAAC0B}" srcOrd="3" destOrd="0" presId="urn:microsoft.com/office/officeart/2018/2/layout/IconVerticalSolidList"/>
    <dgm:cxn modelId="{C29C0F7F-A476-497C-B658-36E9EAFFFEFB}" type="presParOf" srcId="{05C510B2-5640-462A-8A1E-188834792223}" destId="{9A45B361-3D5C-437C-A28E-8352A60CADF4}" srcOrd="4" destOrd="0" presId="urn:microsoft.com/office/officeart/2018/2/layout/IconVerticalSolidList"/>
    <dgm:cxn modelId="{ACAE980A-C827-4FAF-ABC5-10F0A697645F}" type="presParOf" srcId="{9A45B361-3D5C-437C-A28E-8352A60CADF4}" destId="{08F544F8-DC4D-42C2-97CB-476314779823}" srcOrd="0" destOrd="0" presId="urn:microsoft.com/office/officeart/2018/2/layout/IconVerticalSolidList"/>
    <dgm:cxn modelId="{95A80DA6-9DD8-4B63-8381-6AEC3ED40E12}" type="presParOf" srcId="{9A45B361-3D5C-437C-A28E-8352A60CADF4}" destId="{30895BB2-FF12-4C9D-99C6-755AAC520D03}" srcOrd="1" destOrd="0" presId="urn:microsoft.com/office/officeart/2018/2/layout/IconVerticalSolidList"/>
    <dgm:cxn modelId="{C9F8A70E-A3E3-42F9-A9E4-013BDD05E85F}" type="presParOf" srcId="{9A45B361-3D5C-437C-A28E-8352A60CADF4}" destId="{561A06B9-DB5E-4042-A413-E83FB3E04574}" srcOrd="2" destOrd="0" presId="urn:microsoft.com/office/officeart/2018/2/layout/IconVerticalSolidList"/>
    <dgm:cxn modelId="{F96AF788-E7A1-4B40-997C-0DEFC2DF2D6C}" type="presParOf" srcId="{9A45B361-3D5C-437C-A28E-8352A60CADF4}" destId="{D85392F6-0699-429F-971B-5DD79D055CCD}" srcOrd="3" destOrd="0" presId="urn:microsoft.com/office/officeart/2018/2/layout/IconVerticalSolidList"/>
    <dgm:cxn modelId="{CB0F360D-6139-49E5-9E5C-9F7B6D3FF3C4}" type="presParOf" srcId="{05C510B2-5640-462A-8A1E-188834792223}" destId="{244EEF44-C0DF-4833-8350-E3FB796F0DD9}" srcOrd="5" destOrd="0" presId="urn:microsoft.com/office/officeart/2018/2/layout/IconVerticalSolidList"/>
    <dgm:cxn modelId="{BB7E5268-C15A-450A-8315-92405BE471BF}" type="presParOf" srcId="{05C510B2-5640-462A-8A1E-188834792223}" destId="{CBFB629A-055D-4879-89E2-68DC3A7B4C5E}" srcOrd="6" destOrd="0" presId="urn:microsoft.com/office/officeart/2018/2/layout/IconVerticalSolidList"/>
    <dgm:cxn modelId="{31B1B902-8B12-4062-BFD9-955B2777525C}" type="presParOf" srcId="{CBFB629A-055D-4879-89E2-68DC3A7B4C5E}" destId="{9246FF5A-BDF3-4AD8-9E33-B17A3FBA8840}" srcOrd="0" destOrd="0" presId="urn:microsoft.com/office/officeart/2018/2/layout/IconVerticalSolidList"/>
    <dgm:cxn modelId="{31146D7B-1D28-4512-B4AB-915F71A0671A}" type="presParOf" srcId="{CBFB629A-055D-4879-89E2-68DC3A7B4C5E}" destId="{3A6905AC-F9F0-4682-A507-F62E78311672}" srcOrd="1" destOrd="0" presId="urn:microsoft.com/office/officeart/2018/2/layout/IconVerticalSolidList"/>
    <dgm:cxn modelId="{D36475A1-654E-4AC9-BBA5-B99FD84D09C1}" type="presParOf" srcId="{CBFB629A-055D-4879-89E2-68DC3A7B4C5E}" destId="{CF35F0E3-3CA0-4E9D-BB08-20B0990E9EC2}" srcOrd="2" destOrd="0" presId="urn:microsoft.com/office/officeart/2018/2/layout/IconVerticalSolidList"/>
    <dgm:cxn modelId="{2EFF36A4-DED2-4A07-9B4D-6FA7D378433C}" type="presParOf" srcId="{CBFB629A-055D-4879-89E2-68DC3A7B4C5E}" destId="{BAB9B57B-47D9-4B4F-A6AD-07F4CF87DEAA}" srcOrd="3" destOrd="0" presId="urn:microsoft.com/office/officeart/2018/2/layout/IconVerticalSolidList"/>
    <dgm:cxn modelId="{FDFD3FE2-1376-453C-9D12-77A28D3F8D97}" type="presParOf" srcId="{05C510B2-5640-462A-8A1E-188834792223}" destId="{9E5809CF-0EA3-4621-ACB8-2FD73DAB1900}" srcOrd="7" destOrd="0" presId="urn:microsoft.com/office/officeart/2018/2/layout/IconVerticalSolidList"/>
    <dgm:cxn modelId="{41E90E9E-304D-483C-A3DB-94A0FF0FE91B}" type="presParOf" srcId="{05C510B2-5640-462A-8A1E-188834792223}" destId="{5BF67CD8-AD8B-4D63-94B2-94D6A480C26F}" srcOrd="8" destOrd="0" presId="urn:microsoft.com/office/officeart/2018/2/layout/IconVerticalSolidList"/>
    <dgm:cxn modelId="{F0FB2FEC-5C17-4AE7-B31C-679427D2DD2A}" type="presParOf" srcId="{5BF67CD8-AD8B-4D63-94B2-94D6A480C26F}" destId="{3F6DEEF6-EE71-42EC-AEBB-A1DE291B9F8C}" srcOrd="0" destOrd="0" presId="urn:microsoft.com/office/officeart/2018/2/layout/IconVerticalSolidList"/>
    <dgm:cxn modelId="{F64499CA-F5E0-40D4-8DC5-E0D033DB9761}" type="presParOf" srcId="{5BF67CD8-AD8B-4D63-94B2-94D6A480C26F}" destId="{BB427862-D41F-4AC1-8F4C-428A0658DE40}" srcOrd="1" destOrd="0" presId="urn:microsoft.com/office/officeart/2018/2/layout/IconVerticalSolidList"/>
    <dgm:cxn modelId="{7BE54C0B-06B3-45E6-9113-68B0DE1CD137}" type="presParOf" srcId="{5BF67CD8-AD8B-4D63-94B2-94D6A480C26F}" destId="{506E7B31-7FAC-48DC-9F06-53893632CFE2}" srcOrd="2" destOrd="0" presId="urn:microsoft.com/office/officeart/2018/2/layout/IconVerticalSolidList"/>
    <dgm:cxn modelId="{9368B67C-7FAF-49BA-891A-653782777DCB}" type="presParOf" srcId="{5BF67CD8-AD8B-4D63-94B2-94D6A480C26F}" destId="{14B76DB0-4E36-4693-B7C7-77F0C079DAED}" srcOrd="3" destOrd="0" presId="urn:microsoft.com/office/officeart/2018/2/layout/IconVerticalSolidList"/>
    <dgm:cxn modelId="{FD62F981-B31E-4D94-B194-0F323B607E3C}" type="presParOf" srcId="{05C510B2-5640-462A-8A1E-188834792223}" destId="{F5F0B848-05A0-4B7E-BEA4-694E6D0CA4C6}" srcOrd="9" destOrd="0" presId="urn:microsoft.com/office/officeart/2018/2/layout/IconVerticalSolidList"/>
    <dgm:cxn modelId="{DDA8E2AD-66F5-403B-B55F-B5B01A7BC513}" type="presParOf" srcId="{05C510B2-5640-462A-8A1E-188834792223}" destId="{1AD1BEE5-FAE0-4D6B-A5B8-CAA2E389DE40}" srcOrd="10" destOrd="0" presId="urn:microsoft.com/office/officeart/2018/2/layout/IconVerticalSolidList"/>
    <dgm:cxn modelId="{D12B227C-3ED8-43A3-B085-D9BED1AA38F6}" type="presParOf" srcId="{1AD1BEE5-FAE0-4D6B-A5B8-CAA2E389DE40}" destId="{C4AEFCE9-87A6-4075-AAF6-9709A508416A}" srcOrd="0" destOrd="0" presId="urn:microsoft.com/office/officeart/2018/2/layout/IconVerticalSolidList"/>
    <dgm:cxn modelId="{49F9C2B0-064D-4DD4-896C-AE777509D7ED}" type="presParOf" srcId="{1AD1BEE5-FAE0-4D6B-A5B8-CAA2E389DE40}" destId="{A372DE5C-ABCC-46F0-822F-340729848642}" srcOrd="1" destOrd="0" presId="urn:microsoft.com/office/officeart/2018/2/layout/IconVerticalSolidList"/>
    <dgm:cxn modelId="{7A1A6F76-6BB4-42AE-B7D8-5E1A160212CF}" type="presParOf" srcId="{1AD1BEE5-FAE0-4D6B-A5B8-CAA2E389DE40}" destId="{3837CCC1-0A83-42D9-85E9-248E3C2F319B}" srcOrd="2" destOrd="0" presId="urn:microsoft.com/office/officeart/2018/2/layout/IconVerticalSolidList"/>
    <dgm:cxn modelId="{51AA0338-1F33-4FD8-AFBC-76CC1886F9E0}" type="presParOf" srcId="{1AD1BEE5-FAE0-4D6B-A5B8-CAA2E389DE40}" destId="{9BD6DD30-1359-4B96-AE71-071C4199711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81ADC17-FAB9-4061-9BE7-68D8F6C9ACC7}" type="doc">
      <dgm:prSet loTypeId="urn:microsoft.com/office/officeart/2018/5/layout/IconCircleLabelList" loCatId="icon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s-419"/>
        </a:p>
      </dgm:t>
    </dgm:pt>
    <dgm:pt modelId="{69C374D6-57A1-4650-9024-8B7EC9DE8761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 sz="1600"/>
        </a:p>
      </dgm:t>
    </dgm:pt>
    <dgm:pt modelId="{6FDB28DA-5B50-4707-B365-CD8FBE01F2BE}" type="parTrans" cxnId="{99775E22-797D-4B8E-9701-69FFF4BE3C4B}">
      <dgm:prSet/>
      <dgm:spPr/>
      <dgm:t>
        <a:bodyPr/>
        <a:lstStyle/>
        <a:p>
          <a:endParaRPr lang="es-419" sz="2400"/>
        </a:p>
      </dgm:t>
    </dgm:pt>
    <dgm:pt modelId="{0E076888-FAF1-449B-A722-168C74BFDBA4}" type="sibTrans" cxnId="{99775E22-797D-4B8E-9701-69FFF4BE3C4B}">
      <dgm:prSet/>
      <dgm:spPr/>
      <dgm:t>
        <a:bodyPr/>
        <a:lstStyle/>
        <a:p>
          <a:endParaRPr lang="es-419"/>
        </a:p>
      </dgm:t>
    </dgm:pt>
    <dgm:pt modelId="{626C225E-3DED-442C-85B7-E441D29DC402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 sz="1600"/>
        </a:p>
      </dgm:t>
    </dgm:pt>
    <dgm:pt modelId="{9BC114B8-11E4-431D-A802-7C98F75AE4B4}" type="sibTrans" cxnId="{BB506249-4A31-4CDA-88D2-BD1B9835D405}">
      <dgm:prSet/>
      <dgm:spPr/>
      <dgm:t>
        <a:bodyPr/>
        <a:lstStyle/>
        <a:p>
          <a:endParaRPr lang="es-419"/>
        </a:p>
      </dgm:t>
    </dgm:pt>
    <dgm:pt modelId="{1F23208D-9B89-4516-8AA5-7684054D50F0}" type="parTrans" cxnId="{BB506249-4A31-4CDA-88D2-BD1B9835D405}">
      <dgm:prSet/>
      <dgm:spPr/>
      <dgm:t>
        <a:bodyPr/>
        <a:lstStyle/>
        <a:p>
          <a:endParaRPr lang="es-419" sz="2400"/>
        </a:p>
      </dgm:t>
    </dgm:pt>
    <dgm:pt modelId="{07F9FB57-B1D1-4E16-BA74-7BB9CEA1010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/>
        </a:p>
      </dgm:t>
    </dgm:pt>
    <dgm:pt modelId="{881004A9-98B2-49BF-AE5D-B1BA49CE8396}" type="parTrans" cxnId="{E65C509D-2A28-45C3-99A2-F4849ACFE702}">
      <dgm:prSet/>
      <dgm:spPr/>
      <dgm:t>
        <a:bodyPr/>
        <a:lstStyle/>
        <a:p>
          <a:endParaRPr lang="es-CO"/>
        </a:p>
      </dgm:t>
    </dgm:pt>
    <dgm:pt modelId="{0C79110B-C360-4CAF-AF92-5EB7630F51EB}" type="sibTrans" cxnId="{E65C509D-2A28-45C3-99A2-F4849ACFE702}">
      <dgm:prSet/>
      <dgm:spPr/>
      <dgm:t>
        <a:bodyPr/>
        <a:lstStyle/>
        <a:p>
          <a:endParaRPr lang="es-CO"/>
        </a:p>
      </dgm:t>
    </dgm:pt>
    <dgm:pt modelId="{86C9F9C8-6128-4A13-A865-CCE2D3B87D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/>
        </a:p>
      </dgm:t>
    </dgm:pt>
    <dgm:pt modelId="{F6920A33-C8A9-4BB6-BA1A-43248F2CD0D5}" type="sibTrans" cxnId="{641A64EC-A74A-448E-B64A-12BC7D06C76E}">
      <dgm:prSet/>
      <dgm:spPr/>
      <dgm:t>
        <a:bodyPr/>
        <a:lstStyle/>
        <a:p>
          <a:endParaRPr lang="es-CO"/>
        </a:p>
      </dgm:t>
    </dgm:pt>
    <dgm:pt modelId="{0E4F0F58-12CD-4961-AE7B-4217008E6B15}" type="parTrans" cxnId="{641A64EC-A74A-448E-B64A-12BC7D06C76E}">
      <dgm:prSet/>
      <dgm:spPr/>
      <dgm:t>
        <a:bodyPr/>
        <a:lstStyle/>
        <a:p>
          <a:endParaRPr lang="es-CO"/>
        </a:p>
      </dgm:t>
    </dgm:pt>
    <dgm:pt modelId="{42F11D87-AE9F-44EA-B894-BA365B9F733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/>
        </a:p>
      </dgm:t>
    </dgm:pt>
    <dgm:pt modelId="{BF522058-593F-44B8-A35C-74A3A59BF053}" type="parTrans" cxnId="{ECCF35DD-A91C-4C2A-862F-1214C874C4CC}">
      <dgm:prSet/>
      <dgm:spPr/>
      <dgm:t>
        <a:bodyPr/>
        <a:lstStyle/>
        <a:p>
          <a:endParaRPr lang="es-CO"/>
        </a:p>
      </dgm:t>
    </dgm:pt>
    <dgm:pt modelId="{F0172A08-F2EC-4526-A9E8-EBF390E25CE1}" type="sibTrans" cxnId="{ECCF35DD-A91C-4C2A-862F-1214C874C4CC}">
      <dgm:prSet/>
      <dgm:spPr/>
      <dgm:t>
        <a:bodyPr/>
        <a:lstStyle/>
        <a:p>
          <a:endParaRPr lang="es-CO"/>
        </a:p>
      </dgm:t>
    </dgm:pt>
    <dgm:pt modelId="{0FE06DE5-5F3D-40BF-9787-4369DFDF4143}">
      <dgm:prSet custT="1"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 sz="1600"/>
        </a:p>
      </dgm:t>
    </dgm:pt>
    <dgm:pt modelId="{7A1369EF-0192-402E-8632-617125ED785D}" type="parTrans" cxnId="{47771962-75CB-4537-9E1A-74322186ABE6}">
      <dgm:prSet/>
      <dgm:spPr/>
      <dgm:t>
        <a:bodyPr/>
        <a:lstStyle/>
        <a:p>
          <a:endParaRPr lang="es-CO"/>
        </a:p>
      </dgm:t>
    </dgm:pt>
    <dgm:pt modelId="{461DAB40-8822-485F-9E04-13AF3DF99C57}" type="sibTrans" cxnId="{47771962-75CB-4537-9E1A-74322186ABE6}">
      <dgm:prSet/>
      <dgm:spPr/>
      <dgm:t>
        <a:bodyPr/>
        <a:lstStyle/>
        <a:p>
          <a:endParaRPr lang="es-CO"/>
        </a:p>
      </dgm:t>
    </dgm:pt>
    <dgm:pt modelId="{8A42F07F-0050-4857-8DEE-E479722436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endParaRPr lang="es-419"/>
        </a:p>
      </dgm:t>
    </dgm:pt>
    <dgm:pt modelId="{2EDCF45A-98CE-4911-917A-0BC91648C7CA}" type="parTrans" cxnId="{4D498895-A2D5-4FD1-A8A8-E55773168080}">
      <dgm:prSet/>
      <dgm:spPr/>
      <dgm:t>
        <a:bodyPr/>
        <a:lstStyle/>
        <a:p>
          <a:endParaRPr lang="es-CO"/>
        </a:p>
      </dgm:t>
    </dgm:pt>
    <dgm:pt modelId="{A70A89A6-2329-40EE-BF7C-25466D4084FC}" type="sibTrans" cxnId="{4D498895-A2D5-4FD1-A8A8-E55773168080}">
      <dgm:prSet/>
      <dgm:spPr/>
      <dgm:t>
        <a:bodyPr/>
        <a:lstStyle/>
        <a:p>
          <a:endParaRPr lang="es-CO"/>
        </a:p>
      </dgm:t>
    </dgm:pt>
    <dgm:pt modelId="{2D42CEDD-0D11-4D87-8CB2-BBE1D33A1543}" type="pres">
      <dgm:prSet presAssocID="{B81ADC17-FAB9-4061-9BE7-68D8F6C9ACC7}" presName="root" presStyleCnt="0">
        <dgm:presLayoutVars>
          <dgm:dir/>
          <dgm:resizeHandles val="exact"/>
        </dgm:presLayoutVars>
      </dgm:prSet>
      <dgm:spPr/>
    </dgm:pt>
    <dgm:pt modelId="{24384C52-07E0-4E5E-AE31-FB738038C2B1}" type="pres">
      <dgm:prSet presAssocID="{0FE06DE5-5F3D-40BF-9787-4369DFDF4143}" presName="compNode" presStyleCnt="0"/>
      <dgm:spPr/>
    </dgm:pt>
    <dgm:pt modelId="{33F6E550-3EF2-4384-A53C-F21C7A207295}" type="pres">
      <dgm:prSet presAssocID="{0FE06DE5-5F3D-40BF-9787-4369DFDF4143}" presName="iconBgRect" presStyleLbl="bgShp" presStyleIdx="0" presStyleCnt="7" custScaleX="132056" custScaleY="127488"/>
      <dgm:spPr/>
    </dgm:pt>
    <dgm:pt modelId="{72202C3E-05F3-40DD-9037-7260960E01F2}" type="pres">
      <dgm:prSet presAssocID="{0FE06DE5-5F3D-40BF-9787-4369DFDF4143}" presName="iconRect" presStyleLbl="node1" presStyleIdx="0" presStyleCnt="7" custScaleX="149751" custScaleY="132738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CEB4700A-C889-49C5-B9B9-226594AA03BC}" type="pres">
      <dgm:prSet presAssocID="{0FE06DE5-5F3D-40BF-9787-4369DFDF4143}" presName="spaceRect" presStyleCnt="0"/>
      <dgm:spPr/>
    </dgm:pt>
    <dgm:pt modelId="{02E63395-F9F5-49D0-9715-EF2F2CFBEE43}" type="pres">
      <dgm:prSet presAssocID="{0FE06DE5-5F3D-40BF-9787-4369DFDF4143}" presName="textRect" presStyleLbl="revTx" presStyleIdx="0" presStyleCnt="7">
        <dgm:presLayoutVars>
          <dgm:chMax val="1"/>
          <dgm:chPref val="1"/>
        </dgm:presLayoutVars>
      </dgm:prSet>
      <dgm:spPr/>
    </dgm:pt>
    <dgm:pt modelId="{881358E4-AA34-4230-A331-D0342112C54E}" type="pres">
      <dgm:prSet presAssocID="{461DAB40-8822-485F-9E04-13AF3DF99C57}" presName="sibTrans" presStyleCnt="0"/>
      <dgm:spPr/>
    </dgm:pt>
    <dgm:pt modelId="{7F58A1F5-521D-4E42-8F3F-8BB02A6BD8B8}" type="pres">
      <dgm:prSet presAssocID="{626C225E-3DED-442C-85B7-E441D29DC402}" presName="compNode" presStyleCnt="0"/>
      <dgm:spPr/>
    </dgm:pt>
    <dgm:pt modelId="{3A051EA3-5688-420F-835D-0AF7899880F2}" type="pres">
      <dgm:prSet presAssocID="{626C225E-3DED-442C-85B7-E441D29DC402}" presName="iconBgRect" presStyleLbl="bgShp" presStyleIdx="1" presStyleCnt="7" custScaleX="126333" custScaleY="127005" custLinFactNeighborX="-23247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1E482158-5EC8-437B-B394-038C8EAA1064}" type="pres">
      <dgm:prSet presAssocID="{626C225E-3DED-442C-85B7-E441D29DC402}" presName="iconRect" presStyleLbl="node1" presStyleIdx="1" presStyleCnt="7" custScaleX="132248" custScaleY="114250" custLinFactNeighborX="-40500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68C42191-111A-44EE-8529-7F7FC22F62B2}" type="pres">
      <dgm:prSet presAssocID="{626C225E-3DED-442C-85B7-E441D29DC402}" presName="spaceRect" presStyleCnt="0"/>
      <dgm:spPr/>
    </dgm:pt>
    <dgm:pt modelId="{9FF5D1A3-D299-4D60-8189-23E09883BAC9}" type="pres">
      <dgm:prSet presAssocID="{626C225E-3DED-442C-85B7-E441D29DC402}" presName="textRect" presStyleLbl="revTx" presStyleIdx="1" presStyleCnt="7" custScaleX="116578" custLinFactNeighborX="-11025">
        <dgm:presLayoutVars>
          <dgm:chMax val="1"/>
          <dgm:chPref val="1"/>
        </dgm:presLayoutVars>
      </dgm:prSet>
      <dgm:spPr/>
    </dgm:pt>
    <dgm:pt modelId="{E5E4F7EC-2C13-4DCB-8DB0-EC0B1880679B}" type="pres">
      <dgm:prSet presAssocID="{9BC114B8-11E4-431D-A802-7C98F75AE4B4}" presName="sibTrans" presStyleCnt="0"/>
      <dgm:spPr/>
    </dgm:pt>
    <dgm:pt modelId="{4A5424ED-728C-46DE-8FCB-69F9F2EA36DB}" type="pres">
      <dgm:prSet presAssocID="{69C374D6-57A1-4650-9024-8B7EC9DE8761}" presName="compNode" presStyleCnt="0"/>
      <dgm:spPr/>
    </dgm:pt>
    <dgm:pt modelId="{2F7CB87D-6C27-472C-BE71-00EE56E34946}" type="pres">
      <dgm:prSet presAssocID="{69C374D6-57A1-4650-9024-8B7EC9DE8761}" presName="iconBgRect" presStyleLbl="bgShp" presStyleIdx="2" presStyleCnt="7" custScaleX="144982" custScaleY="135260" custLinFactNeighborX="-83989" custLinFactNeighborY="3443"/>
      <dgm:spPr/>
    </dgm:pt>
    <dgm:pt modelId="{6E076FC1-E502-4B7D-A911-D39AE2A9E6D5}" type="pres">
      <dgm:prSet presAssocID="{69C374D6-57A1-4650-9024-8B7EC9DE8761}" presName="iconRect" presStyleLbl="node1" presStyleIdx="2" presStyleCnt="7" custScaleX="134936" custScaleY="124447" custLinFactX="-48077" custLinFactNeighborX="-100000" custLinFactNeighborY="4500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F354CFA7-7994-4DEB-9F3C-B1FF4D84AF8C}" type="pres">
      <dgm:prSet presAssocID="{69C374D6-57A1-4650-9024-8B7EC9DE8761}" presName="spaceRect" presStyleCnt="0"/>
      <dgm:spPr/>
    </dgm:pt>
    <dgm:pt modelId="{8F382860-D512-4BB2-AE17-D6352E029280}" type="pres">
      <dgm:prSet presAssocID="{69C374D6-57A1-4650-9024-8B7EC9DE8761}" presName="textRect" presStyleLbl="revTx" presStyleIdx="2" presStyleCnt="7" custScaleX="129406" custLinFactNeighborX="10501" custLinFactNeighborY="-1764">
        <dgm:presLayoutVars>
          <dgm:chMax val="1"/>
          <dgm:chPref val="1"/>
        </dgm:presLayoutVars>
      </dgm:prSet>
      <dgm:spPr/>
    </dgm:pt>
    <dgm:pt modelId="{E8A1795E-A1DE-4DF2-AB1B-9246E18EDF26}" type="pres">
      <dgm:prSet presAssocID="{0E076888-FAF1-449B-A722-168C74BFDBA4}" presName="sibTrans" presStyleCnt="0"/>
      <dgm:spPr/>
    </dgm:pt>
    <dgm:pt modelId="{24A88E58-92D9-4F0F-8D13-765ABB506420}" type="pres">
      <dgm:prSet presAssocID="{07F9FB57-B1D1-4E16-BA74-7BB9CEA10107}" presName="compNode" presStyleCnt="0"/>
      <dgm:spPr/>
    </dgm:pt>
    <dgm:pt modelId="{5F498C85-184B-4D69-8FF5-1C7A09E4C23A}" type="pres">
      <dgm:prSet presAssocID="{07F9FB57-B1D1-4E16-BA74-7BB9CEA10107}" presName="iconBgRect" presStyleLbl="bgShp" presStyleIdx="3" presStyleCnt="7" custScaleX="131610" custScaleY="121667" custLinFactX="136000" custLinFactNeighborX="200000" custLinFactNeighborY="6977"/>
      <dgm:spPr/>
    </dgm:pt>
    <dgm:pt modelId="{6543C652-462D-4956-8FC8-C5E32331C84F}" type="pres">
      <dgm:prSet presAssocID="{07F9FB57-B1D1-4E16-BA74-7BB9CEA10107}" presName="iconRect" presStyleLbl="node1" presStyleIdx="3" presStyleCnt="7" custScaleX="159001" custScaleY="129729" custLinFactX="285603" custLinFactNeighborX="300000" custLinFactNeighborY="12160"/>
      <dgm:spPr>
        <a:blipFill rotWithShape="1">
          <a:blip xmlns:r="http://schemas.openxmlformats.org/officeDocument/2006/relationships" r:embed="rId5"/>
          <a:stretch>
            <a:fillRect/>
          </a:stretch>
        </a:blipFill>
      </dgm:spPr>
    </dgm:pt>
    <dgm:pt modelId="{892FF6B3-27E8-4241-84E1-BBBAA93A2914}" type="pres">
      <dgm:prSet presAssocID="{07F9FB57-B1D1-4E16-BA74-7BB9CEA10107}" presName="spaceRect" presStyleCnt="0"/>
      <dgm:spPr/>
    </dgm:pt>
    <dgm:pt modelId="{86ADD5AB-4E8C-476B-8189-7ABAC17A45C0}" type="pres">
      <dgm:prSet presAssocID="{07F9FB57-B1D1-4E16-BA74-7BB9CEA10107}" presName="textRect" presStyleLbl="revTx" presStyleIdx="3" presStyleCnt="7">
        <dgm:presLayoutVars>
          <dgm:chMax val="1"/>
          <dgm:chPref val="1"/>
        </dgm:presLayoutVars>
      </dgm:prSet>
      <dgm:spPr/>
    </dgm:pt>
    <dgm:pt modelId="{12C44FE6-A795-4BF6-AD91-66136821396E}" type="pres">
      <dgm:prSet presAssocID="{0C79110B-C360-4CAF-AF92-5EB7630F51EB}" presName="sibTrans" presStyleCnt="0"/>
      <dgm:spPr/>
    </dgm:pt>
    <dgm:pt modelId="{8B69796B-2F98-45BE-9C44-6B2F8B98C760}" type="pres">
      <dgm:prSet presAssocID="{8A42F07F-0050-4857-8DEE-E4797224367B}" presName="compNode" presStyleCnt="0"/>
      <dgm:spPr/>
    </dgm:pt>
    <dgm:pt modelId="{CD59E57A-C4E2-43C2-80EF-9F9AD36ABD73}" type="pres">
      <dgm:prSet presAssocID="{8A42F07F-0050-4857-8DEE-E4797224367B}" presName="iconBgRect" presStyleLbl="bgShp" presStyleIdx="4" presStyleCnt="7" custScaleX="134242" custScaleY="119959" custLinFactNeighborX="-15910" custLinFactNeighborY="14820"/>
      <dgm:spPr/>
    </dgm:pt>
    <dgm:pt modelId="{7E4B2DB6-DB6F-49B0-A6C6-32A316C6123D}" type="pres">
      <dgm:prSet presAssocID="{8A42F07F-0050-4857-8DEE-E4797224367B}" presName="iconRect" presStyleLbl="node1" presStyleIdx="4" presStyleCnt="7" custScaleX="134242" custScaleY="119959" custLinFactNeighborX="-27729" custLinFactNeighborY="25830"/>
      <dgm:spPr>
        <a:blipFill rotWithShape="1">
          <a:blip xmlns:r="http://schemas.openxmlformats.org/officeDocument/2006/relationships" r:embed="rId6"/>
          <a:stretch>
            <a:fillRect/>
          </a:stretch>
        </a:blipFill>
      </dgm:spPr>
    </dgm:pt>
    <dgm:pt modelId="{FB28FC82-985E-4557-BCEA-8CCB4470FBF8}" type="pres">
      <dgm:prSet presAssocID="{8A42F07F-0050-4857-8DEE-E4797224367B}" presName="spaceRect" presStyleCnt="0"/>
      <dgm:spPr/>
    </dgm:pt>
    <dgm:pt modelId="{34C2F608-74CA-45CD-9673-E8BCAD33C470}" type="pres">
      <dgm:prSet presAssocID="{8A42F07F-0050-4857-8DEE-E4797224367B}" presName="textRect" presStyleLbl="revTx" presStyleIdx="4" presStyleCnt="7" custLinFactNeighborY="-83817">
        <dgm:presLayoutVars>
          <dgm:chMax val="1"/>
          <dgm:chPref val="1"/>
        </dgm:presLayoutVars>
      </dgm:prSet>
      <dgm:spPr/>
    </dgm:pt>
    <dgm:pt modelId="{B6DB256F-9AD4-4921-B6AE-964364CAEB3C}" type="pres">
      <dgm:prSet presAssocID="{A70A89A6-2329-40EE-BF7C-25466D4084FC}" presName="sibTrans" presStyleCnt="0"/>
      <dgm:spPr/>
    </dgm:pt>
    <dgm:pt modelId="{DB685827-5AF9-424A-83ED-CA88C5D86C10}" type="pres">
      <dgm:prSet presAssocID="{42F11D87-AE9F-44EA-B894-BA365B9F733A}" presName="compNode" presStyleCnt="0"/>
      <dgm:spPr/>
    </dgm:pt>
    <dgm:pt modelId="{A093A9C6-AEAA-4F0A-BF6C-3733EAFF3A6F}" type="pres">
      <dgm:prSet presAssocID="{42F11D87-AE9F-44EA-B894-BA365B9F733A}" presName="iconBgRect" presStyleLbl="bgShp" presStyleIdx="5" presStyleCnt="7" custScaleX="137865" custScaleY="131954" custLinFactX="-164487" custLinFactNeighborX="-200000" custLinFactNeighborY="8423"/>
      <dgm:spPr/>
    </dgm:pt>
    <dgm:pt modelId="{0AA95285-9BCD-4863-A85F-F7F1463162E8}" type="pres">
      <dgm:prSet presAssocID="{42F11D87-AE9F-44EA-B894-BA365B9F733A}" presName="iconRect" presStyleLbl="node1" presStyleIdx="5" presStyleCnt="7" custScaleX="146769" custScaleY="125497" custLinFactX="-300000" custLinFactNeighborX="-335249" custLinFactNeighborY="14680"/>
      <dgm:spPr>
        <a:blipFill rotWithShape="1">
          <a:blip xmlns:r="http://schemas.openxmlformats.org/officeDocument/2006/relationships" r:embed="rId7"/>
          <a:stretch>
            <a:fillRect/>
          </a:stretch>
        </a:blipFill>
      </dgm:spPr>
    </dgm:pt>
    <dgm:pt modelId="{BC223133-EEB0-4F64-974C-6EB9C7287FB9}" type="pres">
      <dgm:prSet presAssocID="{42F11D87-AE9F-44EA-B894-BA365B9F733A}" presName="spaceRect" presStyleCnt="0"/>
      <dgm:spPr/>
    </dgm:pt>
    <dgm:pt modelId="{07B70E11-F5EC-4F80-AB0F-4AF67AD1AF06}" type="pres">
      <dgm:prSet presAssocID="{42F11D87-AE9F-44EA-B894-BA365B9F733A}" presName="textRect" presStyleLbl="revTx" presStyleIdx="5" presStyleCnt="7">
        <dgm:presLayoutVars>
          <dgm:chMax val="1"/>
          <dgm:chPref val="1"/>
        </dgm:presLayoutVars>
      </dgm:prSet>
      <dgm:spPr/>
    </dgm:pt>
    <dgm:pt modelId="{7791EB1E-6373-4B7B-A63A-CA2323C6A21D}" type="pres">
      <dgm:prSet presAssocID="{F0172A08-F2EC-4526-A9E8-EBF390E25CE1}" presName="sibTrans" presStyleCnt="0"/>
      <dgm:spPr/>
    </dgm:pt>
    <dgm:pt modelId="{69BDDC46-796C-461A-BD59-32FFA6A27990}" type="pres">
      <dgm:prSet presAssocID="{86C9F9C8-6128-4A13-A865-CCE2D3B87D7B}" presName="compNode" presStyleCnt="0"/>
      <dgm:spPr/>
    </dgm:pt>
    <dgm:pt modelId="{DC01300D-2A42-450F-9287-2B94884154B7}" type="pres">
      <dgm:prSet presAssocID="{86C9F9C8-6128-4A13-A865-CCE2D3B87D7B}" presName="iconBgRect" presStyleLbl="bgShp" presStyleIdx="6" presStyleCnt="7" custScaleX="135139" custScaleY="135527" custLinFactX="-337009" custLinFactNeighborX="-400000" custLinFactNeighborY="5649"/>
      <dgm:spPr/>
    </dgm:pt>
    <dgm:pt modelId="{4BCCB3AB-DF79-4E38-9436-B0FB84CC799A}" type="pres">
      <dgm:prSet presAssocID="{86C9F9C8-6128-4A13-A865-CCE2D3B87D7B}" presName="iconRect" presStyleLbl="node1" presStyleIdx="6" presStyleCnt="7" custScaleX="141750" custScaleY="130420" custLinFactX="-600000" custLinFactNeighborX="-686214" custLinFactNeighborY="8344"/>
      <dgm:spPr>
        <a:blipFill rotWithShape="1">
          <a:blip xmlns:r="http://schemas.openxmlformats.org/officeDocument/2006/relationships" r:embed="rId8"/>
          <a:stretch>
            <a:fillRect/>
          </a:stretch>
        </a:blipFill>
      </dgm:spPr>
    </dgm:pt>
    <dgm:pt modelId="{B89957DF-D48D-4F80-B2F6-8329EDF90A8F}" type="pres">
      <dgm:prSet presAssocID="{86C9F9C8-6128-4A13-A865-CCE2D3B87D7B}" presName="spaceRect" presStyleCnt="0"/>
      <dgm:spPr/>
    </dgm:pt>
    <dgm:pt modelId="{E43DEBFD-B464-46DC-962A-C9B5B3FD1486}" type="pres">
      <dgm:prSet presAssocID="{86C9F9C8-6128-4A13-A865-CCE2D3B87D7B}" presName="textRect" presStyleLbl="revTx" presStyleIdx="6" presStyleCnt="7" custScaleX="129406" custLinFactNeighborX="10501" custLinFactNeighborY="-1764">
        <dgm:presLayoutVars>
          <dgm:chMax val="1"/>
          <dgm:chPref val="1"/>
        </dgm:presLayoutVars>
      </dgm:prSet>
      <dgm:spPr/>
    </dgm:pt>
  </dgm:ptLst>
  <dgm:cxnLst>
    <dgm:cxn modelId="{C317F817-B299-4AE6-8C61-8E88BE48F141}" type="presOf" srcId="{626C225E-3DED-442C-85B7-E441D29DC402}" destId="{9FF5D1A3-D299-4D60-8189-23E09883BAC9}" srcOrd="0" destOrd="0" presId="urn:microsoft.com/office/officeart/2018/5/layout/IconCircleLabelList"/>
    <dgm:cxn modelId="{99775E22-797D-4B8E-9701-69FFF4BE3C4B}" srcId="{B81ADC17-FAB9-4061-9BE7-68D8F6C9ACC7}" destId="{69C374D6-57A1-4650-9024-8B7EC9DE8761}" srcOrd="2" destOrd="0" parTransId="{6FDB28DA-5B50-4707-B365-CD8FBE01F2BE}" sibTransId="{0E076888-FAF1-449B-A722-168C74BFDBA4}"/>
    <dgm:cxn modelId="{47771962-75CB-4537-9E1A-74322186ABE6}" srcId="{B81ADC17-FAB9-4061-9BE7-68D8F6C9ACC7}" destId="{0FE06DE5-5F3D-40BF-9787-4369DFDF4143}" srcOrd="0" destOrd="0" parTransId="{7A1369EF-0192-402E-8632-617125ED785D}" sibTransId="{461DAB40-8822-485F-9E04-13AF3DF99C57}"/>
    <dgm:cxn modelId="{9F6AC445-F03D-44C7-845E-13998A0BF3F8}" type="presOf" srcId="{0FE06DE5-5F3D-40BF-9787-4369DFDF4143}" destId="{02E63395-F9F5-49D0-9715-EF2F2CFBEE43}" srcOrd="0" destOrd="0" presId="urn:microsoft.com/office/officeart/2018/5/layout/IconCircleLabelList"/>
    <dgm:cxn modelId="{BB506249-4A31-4CDA-88D2-BD1B9835D405}" srcId="{B81ADC17-FAB9-4061-9BE7-68D8F6C9ACC7}" destId="{626C225E-3DED-442C-85B7-E441D29DC402}" srcOrd="1" destOrd="0" parTransId="{1F23208D-9B89-4516-8AA5-7684054D50F0}" sibTransId="{9BC114B8-11E4-431D-A802-7C98F75AE4B4}"/>
    <dgm:cxn modelId="{8D7AF183-B582-4E27-9431-E72567FB91A5}" type="presOf" srcId="{B81ADC17-FAB9-4061-9BE7-68D8F6C9ACC7}" destId="{2D42CEDD-0D11-4D87-8CB2-BBE1D33A1543}" srcOrd="0" destOrd="0" presId="urn:microsoft.com/office/officeart/2018/5/layout/IconCircleLabelList"/>
    <dgm:cxn modelId="{A02AED84-EA58-408A-B1DB-F3FA7EA250E2}" type="presOf" srcId="{07F9FB57-B1D1-4E16-BA74-7BB9CEA10107}" destId="{86ADD5AB-4E8C-476B-8189-7ABAC17A45C0}" srcOrd="0" destOrd="0" presId="urn:microsoft.com/office/officeart/2018/5/layout/IconCircleLabelList"/>
    <dgm:cxn modelId="{34B1B78A-79A9-41EA-AD78-74E75E82E23A}" type="presOf" srcId="{8A42F07F-0050-4857-8DEE-E4797224367B}" destId="{34C2F608-74CA-45CD-9673-E8BCAD33C470}" srcOrd="0" destOrd="0" presId="urn:microsoft.com/office/officeart/2018/5/layout/IconCircleLabelList"/>
    <dgm:cxn modelId="{4D498895-A2D5-4FD1-A8A8-E55773168080}" srcId="{B81ADC17-FAB9-4061-9BE7-68D8F6C9ACC7}" destId="{8A42F07F-0050-4857-8DEE-E4797224367B}" srcOrd="4" destOrd="0" parTransId="{2EDCF45A-98CE-4911-917A-0BC91648C7CA}" sibTransId="{A70A89A6-2329-40EE-BF7C-25466D4084FC}"/>
    <dgm:cxn modelId="{E65C509D-2A28-45C3-99A2-F4849ACFE702}" srcId="{B81ADC17-FAB9-4061-9BE7-68D8F6C9ACC7}" destId="{07F9FB57-B1D1-4E16-BA74-7BB9CEA10107}" srcOrd="3" destOrd="0" parTransId="{881004A9-98B2-49BF-AE5D-B1BA49CE8396}" sibTransId="{0C79110B-C360-4CAF-AF92-5EB7630F51EB}"/>
    <dgm:cxn modelId="{9B0960BF-584D-4D66-BD70-2DCEC9407818}" type="presOf" srcId="{86C9F9C8-6128-4A13-A865-CCE2D3B87D7B}" destId="{E43DEBFD-B464-46DC-962A-C9B5B3FD1486}" srcOrd="0" destOrd="0" presId="urn:microsoft.com/office/officeart/2018/5/layout/IconCircleLabelList"/>
    <dgm:cxn modelId="{A8F886D6-51CE-4FF6-A428-D5F577CC0663}" type="presOf" srcId="{69C374D6-57A1-4650-9024-8B7EC9DE8761}" destId="{8F382860-D512-4BB2-AE17-D6352E029280}" srcOrd="0" destOrd="0" presId="urn:microsoft.com/office/officeart/2018/5/layout/IconCircleLabelList"/>
    <dgm:cxn modelId="{ECCF35DD-A91C-4C2A-862F-1214C874C4CC}" srcId="{B81ADC17-FAB9-4061-9BE7-68D8F6C9ACC7}" destId="{42F11D87-AE9F-44EA-B894-BA365B9F733A}" srcOrd="5" destOrd="0" parTransId="{BF522058-593F-44B8-A35C-74A3A59BF053}" sibTransId="{F0172A08-F2EC-4526-A9E8-EBF390E25CE1}"/>
    <dgm:cxn modelId="{641A64EC-A74A-448E-B64A-12BC7D06C76E}" srcId="{B81ADC17-FAB9-4061-9BE7-68D8F6C9ACC7}" destId="{86C9F9C8-6128-4A13-A865-CCE2D3B87D7B}" srcOrd="6" destOrd="0" parTransId="{0E4F0F58-12CD-4961-AE7B-4217008E6B15}" sibTransId="{F6920A33-C8A9-4BB6-BA1A-43248F2CD0D5}"/>
    <dgm:cxn modelId="{6276D2F6-9311-462A-9F31-213CBA858C74}" type="presOf" srcId="{42F11D87-AE9F-44EA-B894-BA365B9F733A}" destId="{07B70E11-F5EC-4F80-AB0F-4AF67AD1AF06}" srcOrd="0" destOrd="0" presId="urn:microsoft.com/office/officeart/2018/5/layout/IconCircleLabelList"/>
    <dgm:cxn modelId="{B46DF3A1-5160-459E-980A-6D70C566E901}" type="presParOf" srcId="{2D42CEDD-0D11-4D87-8CB2-BBE1D33A1543}" destId="{24384C52-07E0-4E5E-AE31-FB738038C2B1}" srcOrd="0" destOrd="0" presId="urn:microsoft.com/office/officeart/2018/5/layout/IconCircleLabelList"/>
    <dgm:cxn modelId="{196BE1DB-FAD3-4D90-89DF-6F9A45F01C2D}" type="presParOf" srcId="{24384C52-07E0-4E5E-AE31-FB738038C2B1}" destId="{33F6E550-3EF2-4384-A53C-F21C7A207295}" srcOrd="0" destOrd="0" presId="urn:microsoft.com/office/officeart/2018/5/layout/IconCircleLabelList"/>
    <dgm:cxn modelId="{41A571BA-C5CA-4629-AFAE-9C0796C95619}" type="presParOf" srcId="{24384C52-07E0-4E5E-AE31-FB738038C2B1}" destId="{72202C3E-05F3-40DD-9037-7260960E01F2}" srcOrd="1" destOrd="0" presId="urn:microsoft.com/office/officeart/2018/5/layout/IconCircleLabelList"/>
    <dgm:cxn modelId="{9A623D3F-42D0-443E-9D73-CA43AECDA18C}" type="presParOf" srcId="{24384C52-07E0-4E5E-AE31-FB738038C2B1}" destId="{CEB4700A-C889-49C5-B9B9-226594AA03BC}" srcOrd="2" destOrd="0" presId="urn:microsoft.com/office/officeart/2018/5/layout/IconCircleLabelList"/>
    <dgm:cxn modelId="{3F3DE443-5B0B-45BF-953E-62EF1C940712}" type="presParOf" srcId="{24384C52-07E0-4E5E-AE31-FB738038C2B1}" destId="{02E63395-F9F5-49D0-9715-EF2F2CFBEE43}" srcOrd="3" destOrd="0" presId="urn:microsoft.com/office/officeart/2018/5/layout/IconCircleLabelList"/>
    <dgm:cxn modelId="{2E03197F-CF6D-44C9-A9AF-2F46BC04A365}" type="presParOf" srcId="{2D42CEDD-0D11-4D87-8CB2-BBE1D33A1543}" destId="{881358E4-AA34-4230-A331-D0342112C54E}" srcOrd="1" destOrd="0" presId="urn:microsoft.com/office/officeart/2018/5/layout/IconCircleLabelList"/>
    <dgm:cxn modelId="{81CD1E92-23BF-4D7A-9F28-23AA57238CE0}" type="presParOf" srcId="{2D42CEDD-0D11-4D87-8CB2-BBE1D33A1543}" destId="{7F58A1F5-521D-4E42-8F3F-8BB02A6BD8B8}" srcOrd="2" destOrd="0" presId="urn:microsoft.com/office/officeart/2018/5/layout/IconCircleLabelList"/>
    <dgm:cxn modelId="{09871722-F11E-41F6-BB67-627D241209C0}" type="presParOf" srcId="{7F58A1F5-521D-4E42-8F3F-8BB02A6BD8B8}" destId="{3A051EA3-5688-420F-835D-0AF7899880F2}" srcOrd="0" destOrd="0" presId="urn:microsoft.com/office/officeart/2018/5/layout/IconCircleLabelList"/>
    <dgm:cxn modelId="{81D52537-B46A-4DC3-BE27-AD653D535D02}" type="presParOf" srcId="{7F58A1F5-521D-4E42-8F3F-8BB02A6BD8B8}" destId="{1E482158-5EC8-437B-B394-038C8EAA1064}" srcOrd="1" destOrd="0" presId="urn:microsoft.com/office/officeart/2018/5/layout/IconCircleLabelList"/>
    <dgm:cxn modelId="{63C8B563-3076-46A9-80C6-2974D4F12786}" type="presParOf" srcId="{7F58A1F5-521D-4E42-8F3F-8BB02A6BD8B8}" destId="{68C42191-111A-44EE-8529-7F7FC22F62B2}" srcOrd="2" destOrd="0" presId="urn:microsoft.com/office/officeart/2018/5/layout/IconCircleLabelList"/>
    <dgm:cxn modelId="{C651D3CB-7203-41BA-8555-203AFD1FC5E4}" type="presParOf" srcId="{7F58A1F5-521D-4E42-8F3F-8BB02A6BD8B8}" destId="{9FF5D1A3-D299-4D60-8189-23E09883BAC9}" srcOrd="3" destOrd="0" presId="urn:microsoft.com/office/officeart/2018/5/layout/IconCircleLabelList"/>
    <dgm:cxn modelId="{464C2298-B188-45FF-9EAE-5D315C2E2334}" type="presParOf" srcId="{2D42CEDD-0D11-4D87-8CB2-BBE1D33A1543}" destId="{E5E4F7EC-2C13-4DCB-8DB0-EC0B1880679B}" srcOrd="3" destOrd="0" presId="urn:microsoft.com/office/officeart/2018/5/layout/IconCircleLabelList"/>
    <dgm:cxn modelId="{2128F844-9B3A-46F1-9B92-0B55BCF60605}" type="presParOf" srcId="{2D42CEDD-0D11-4D87-8CB2-BBE1D33A1543}" destId="{4A5424ED-728C-46DE-8FCB-69F9F2EA36DB}" srcOrd="4" destOrd="0" presId="urn:microsoft.com/office/officeart/2018/5/layout/IconCircleLabelList"/>
    <dgm:cxn modelId="{426F6009-A542-4910-AA51-0F72B8E019F9}" type="presParOf" srcId="{4A5424ED-728C-46DE-8FCB-69F9F2EA36DB}" destId="{2F7CB87D-6C27-472C-BE71-00EE56E34946}" srcOrd="0" destOrd="0" presId="urn:microsoft.com/office/officeart/2018/5/layout/IconCircleLabelList"/>
    <dgm:cxn modelId="{91C30394-A9E3-4672-A3A3-CC973E3CCEAD}" type="presParOf" srcId="{4A5424ED-728C-46DE-8FCB-69F9F2EA36DB}" destId="{6E076FC1-E502-4B7D-A911-D39AE2A9E6D5}" srcOrd="1" destOrd="0" presId="urn:microsoft.com/office/officeart/2018/5/layout/IconCircleLabelList"/>
    <dgm:cxn modelId="{2B35B7FF-E1F4-435D-9E74-4E4460131A89}" type="presParOf" srcId="{4A5424ED-728C-46DE-8FCB-69F9F2EA36DB}" destId="{F354CFA7-7994-4DEB-9F3C-B1FF4D84AF8C}" srcOrd="2" destOrd="0" presId="urn:microsoft.com/office/officeart/2018/5/layout/IconCircleLabelList"/>
    <dgm:cxn modelId="{21EA9288-57DB-4357-AED1-BEF9956294E4}" type="presParOf" srcId="{4A5424ED-728C-46DE-8FCB-69F9F2EA36DB}" destId="{8F382860-D512-4BB2-AE17-D6352E029280}" srcOrd="3" destOrd="0" presId="urn:microsoft.com/office/officeart/2018/5/layout/IconCircleLabelList"/>
    <dgm:cxn modelId="{89643DA2-43B4-4770-B4C4-71FF902D8D49}" type="presParOf" srcId="{2D42CEDD-0D11-4D87-8CB2-BBE1D33A1543}" destId="{E8A1795E-A1DE-4DF2-AB1B-9246E18EDF26}" srcOrd="5" destOrd="0" presId="urn:microsoft.com/office/officeart/2018/5/layout/IconCircleLabelList"/>
    <dgm:cxn modelId="{209F57A4-287B-43CF-B410-E4D4319F7A65}" type="presParOf" srcId="{2D42CEDD-0D11-4D87-8CB2-BBE1D33A1543}" destId="{24A88E58-92D9-4F0F-8D13-765ABB506420}" srcOrd="6" destOrd="0" presId="urn:microsoft.com/office/officeart/2018/5/layout/IconCircleLabelList"/>
    <dgm:cxn modelId="{2A17FC7E-A73F-49FC-B5E7-1AD28C5BCC3B}" type="presParOf" srcId="{24A88E58-92D9-4F0F-8D13-765ABB506420}" destId="{5F498C85-184B-4D69-8FF5-1C7A09E4C23A}" srcOrd="0" destOrd="0" presId="urn:microsoft.com/office/officeart/2018/5/layout/IconCircleLabelList"/>
    <dgm:cxn modelId="{452CA19C-D7B9-4168-AF22-862B2800D2A4}" type="presParOf" srcId="{24A88E58-92D9-4F0F-8D13-765ABB506420}" destId="{6543C652-462D-4956-8FC8-C5E32331C84F}" srcOrd="1" destOrd="0" presId="urn:microsoft.com/office/officeart/2018/5/layout/IconCircleLabelList"/>
    <dgm:cxn modelId="{CAD575C2-A48F-4201-9959-FEA54667A72B}" type="presParOf" srcId="{24A88E58-92D9-4F0F-8D13-765ABB506420}" destId="{892FF6B3-27E8-4241-84E1-BBBAA93A2914}" srcOrd="2" destOrd="0" presId="urn:microsoft.com/office/officeart/2018/5/layout/IconCircleLabelList"/>
    <dgm:cxn modelId="{B68833C7-1C14-4A0F-8436-89E3D89955CF}" type="presParOf" srcId="{24A88E58-92D9-4F0F-8D13-765ABB506420}" destId="{86ADD5AB-4E8C-476B-8189-7ABAC17A45C0}" srcOrd="3" destOrd="0" presId="urn:microsoft.com/office/officeart/2018/5/layout/IconCircleLabelList"/>
    <dgm:cxn modelId="{4AF2EF65-42A8-4CDD-A7B7-3469099EDDF3}" type="presParOf" srcId="{2D42CEDD-0D11-4D87-8CB2-BBE1D33A1543}" destId="{12C44FE6-A795-4BF6-AD91-66136821396E}" srcOrd="7" destOrd="0" presId="urn:microsoft.com/office/officeart/2018/5/layout/IconCircleLabelList"/>
    <dgm:cxn modelId="{8D7F4020-2C17-4DED-893E-99EC859D518D}" type="presParOf" srcId="{2D42CEDD-0D11-4D87-8CB2-BBE1D33A1543}" destId="{8B69796B-2F98-45BE-9C44-6B2F8B98C760}" srcOrd="8" destOrd="0" presId="urn:microsoft.com/office/officeart/2018/5/layout/IconCircleLabelList"/>
    <dgm:cxn modelId="{E048844C-97D3-475B-8992-F0909D676AF7}" type="presParOf" srcId="{8B69796B-2F98-45BE-9C44-6B2F8B98C760}" destId="{CD59E57A-C4E2-43C2-80EF-9F9AD36ABD73}" srcOrd="0" destOrd="0" presId="urn:microsoft.com/office/officeart/2018/5/layout/IconCircleLabelList"/>
    <dgm:cxn modelId="{4025DADE-0124-4435-8C51-97EBBD8513B1}" type="presParOf" srcId="{8B69796B-2F98-45BE-9C44-6B2F8B98C760}" destId="{7E4B2DB6-DB6F-49B0-A6C6-32A316C6123D}" srcOrd="1" destOrd="0" presId="urn:microsoft.com/office/officeart/2018/5/layout/IconCircleLabelList"/>
    <dgm:cxn modelId="{9FCFFD30-A81A-45D9-A4AF-48DBDB24508B}" type="presParOf" srcId="{8B69796B-2F98-45BE-9C44-6B2F8B98C760}" destId="{FB28FC82-985E-4557-BCEA-8CCB4470FBF8}" srcOrd="2" destOrd="0" presId="urn:microsoft.com/office/officeart/2018/5/layout/IconCircleLabelList"/>
    <dgm:cxn modelId="{8410B900-5C8D-48FE-9602-20C5E7920303}" type="presParOf" srcId="{8B69796B-2F98-45BE-9C44-6B2F8B98C760}" destId="{34C2F608-74CA-45CD-9673-E8BCAD33C470}" srcOrd="3" destOrd="0" presId="urn:microsoft.com/office/officeart/2018/5/layout/IconCircleLabelList"/>
    <dgm:cxn modelId="{DC64BC9C-53E7-440F-9925-B6D097FF7A96}" type="presParOf" srcId="{2D42CEDD-0D11-4D87-8CB2-BBE1D33A1543}" destId="{B6DB256F-9AD4-4921-B6AE-964364CAEB3C}" srcOrd="9" destOrd="0" presId="urn:microsoft.com/office/officeart/2018/5/layout/IconCircleLabelList"/>
    <dgm:cxn modelId="{228D47A3-8DE6-43C7-B394-CA45F92406AE}" type="presParOf" srcId="{2D42CEDD-0D11-4D87-8CB2-BBE1D33A1543}" destId="{DB685827-5AF9-424A-83ED-CA88C5D86C10}" srcOrd="10" destOrd="0" presId="urn:microsoft.com/office/officeart/2018/5/layout/IconCircleLabelList"/>
    <dgm:cxn modelId="{6E574B21-3CE0-4FF8-8856-8CDF33DD007D}" type="presParOf" srcId="{DB685827-5AF9-424A-83ED-CA88C5D86C10}" destId="{A093A9C6-AEAA-4F0A-BF6C-3733EAFF3A6F}" srcOrd="0" destOrd="0" presId="urn:microsoft.com/office/officeart/2018/5/layout/IconCircleLabelList"/>
    <dgm:cxn modelId="{C2D19D91-08BE-4E2F-8EDB-E7462EDD266E}" type="presParOf" srcId="{DB685827-5AF9-424A-83ED-CA88C5D86C10}" destId="{0AA95285-9BCD-4863-A85F-F7F1463162E8}" srcOrd="1" destOrd="0" presId="urn:microsoft.com/office/officeart/2018/5/layout/IconCircleLabelList"/>
    <dgm:cxn modelId="{A1EF63BB-5130-4AD7-ADF4-B750CEBC28A5}" type="presParOf" srcId="{DB685827-5AF9-424A-83ED-CA88C5D86C10}" destId="{BC223133-EEB0-4F64-974C-6EB9C7287FB9}" srcOrd="2" destOrd="0" presId="urn:microsoft.com/office/officeart/2018/5/layout/IconCircleLabelList"/>
    <dgm:cxn modelId="{90CFCCAE-74DA-4407-B216-84F9F4EC74EB}" type="presParOf" srcId="{DB685827-5AF9-424A-83ED-CA88C5D86C10}" destId="{07B70E11-F5EC-4F80-AB0F-4AF67AD1AF06}" srcOrd="3" destOrd="0" presId="urn:microsoft.com/office/officeart/2018/5/layout/IconCircleLabelList"/>
    <dgm:cxn modelId="{EEF1DBF8-2C09-44A8-9145-1EA9BFB32A8D}" type="presParOf" srcId="{2D42CEDD-0D11-4D87-8CB2-BBE1D33A1543}" destId="{7791EB1E-6373-4B7B-A63A-CA2323C6A21D}" srcOrd="11" destOrd="0" presId="urn:microsoft.com/office/officeart/2018/5/layout/IconCircleLabelList"/>
    <dgm:cxn modelId="{81F336B7-048B-42E6-A5AB-B9F15F8F8FAF}" type="presParOf" srcId="{2D42CEDD-0D11-4D87-8CB2-BBE1D33A1543}" destId="{69BDDC46-796C-461A-BD59-32FFA6A27990}" srcOrd="12" destOrd="0" presId="urn:microsoft.com/office/officeart/2018/5/layout/IconCircleLabelList"/>
    <dgm:cxn modelId="{CB48F450-D557-4EAC-98E3-2EE7C197E100}" type="presParOf" srcId="{69BDDC46-796C-461A-BD59-32FFA6A27990}" destId="{DC01300D-2A42-450F-9287-2B94884154B7}" srcOrd="0" destOrd="0" presId="urn:microsoft.com/office/officeart/2018/5/layout/IconCircleLabelList"/>
    <dgm:cxn modelId="{7B344D1C-E197-4879-AA51-1D2D025017E7}" type="presParOf" srcId="{69BDDC46-796C-461A-BD59-32FFA6A27990}" destId="{4BCCB3AB-DF79-4E38-9436-B0FB84CC799A}" srcOrd="1" destOrd="0" presId="urn:microsoft.com/office/officeart/2018/5/layout/IconCircleLabelList"/>
    <dgm:cxn modelId="{C6498988-52DF-4302-A4ED-7874320AA8CF}" type="presParOf" srcId="{69BDDC46-796C-461A-BD59-32FFA6A27990}" destId="{B89957DF-D48D-4F80-B2F6-8329EDF90A8F}" srcOrd="2" destOrd="0" presId="urn:microsoft.com/office/officeart/2018/5/layout/IconCircleLabelList"/>
    <dgm:cxn modelId="{38C5AA39-25F0-4742-A5F6-1A02FEF3380B}" type="presParOf" srcId="{69BDDC46-796C-461A-BD59-32FFA6A27990}" destId="{E43DEBFD-B464-46DC-962A-C9B5B3FD148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7408B-07A6-429F-8A51-09601F5A0127}">
      <dsp:nvSpPr>
        <dsp:cNvPr id="0" name=""/>
        <dsp:cNvSpPr/>
      </dsp:nvSpPr>
      <dsp:spPr>
        <a:xfrm>
          <a:off x="0" y="54010"/>
          <a:ext cx="7233312" cy="885539"/>
        </a:xfrm>
        <a:prstGeom prst="roundRect">
          <a:avLst>
            <a:gd name="adj" fmla="val 10000"/>
          </a:avLst>
        </a:prstGeom>
        <a:solidFill>
          <a:schemeClr val="accent2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9F5475-CD0C-44E8-B38A-42707326CD14}">
      <dsp:nvSpPr>
        <dsp:cNvPr id="0" name=""/>
        <dsp:cNvSpPr/>
      </dsp:nvSpPr>
      <dsp:spPr>
        <a:xfrm>
          <a:off x="35212" y="74912"/>
          <a:ext cx="952848" cy="843734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F13C3EA1-36E4-4C1B-A12C-089C585FFD3E}">
      <dsp:nvSpPr>
        <dsp:cNvPr id="0" name=""/>
        <dsp:cNvSpPr/>
      </dsp:nvSpPr>
      <dsp:spPr>
        <a:xfrm>
          <a:off x="1023273" y="54010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Monica Marcela Zapata del Valle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000" kern="1200"/>
            <a:t>B</a:t>
          </a:r>
          <a:r>
            <a:rPr lang="es-CO" sz="2000" kern="1200"/>
            <a:t>ióloga - Administradora</a:t>
          </a:r>
          <a:endParaRPr lang="es-419" sz="2000" kern="1200"/>
        </a:p>
      </dsp:txBody>
      <dsp:txXfrm>
        <a:off x="1023273" y="54010"/>
        <a:ext cx="6194279" cy="913212"/>
      </dsp:txXfrm>
    </dsp:sp>
    <dsp:sp modelId="{F309D682-88BB-40A2-BBD8-F0DDB48B86B9}">
      <dsp:nvSpPr>
        <dsp:cNvPr id="0" name=""/>
        <dsp:cNvSpPr/>
      </dsp:nvSpPr>
      <dsp:spPr>
        <a:xfrm>
          <a:off x="0" y="1195525"/>
          <a:ext cx="7233312" cy="885539"/>
        </a:xfrm>
        <a:prstGeom prst="roundRect">
          <a:avLst>
            <a:gd name="adj" fmla="val 10000"/>
          </a:avLst>
        </a:prstGeom>
        <a:solidFill>
          <a:schemeClr val="accent1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D8A0E6-938C-4A27-AEF2-AC611142E7F8}">
      <dsp:nvSpPr>
        <dsp:cNvPr id="0" name=""/>
        <dsp:cNvSpPr/>
      </dsp:nvSpPr>
      <dsp:spPr>
        <a:xfrm>
          <a:off x="35212" y="1203796"/>
          <a:ext cx="952848" cy="868998"/>
        </a:xfrm>
        <a:prstGeom prst="rect">
          <a:avLst/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34590BB-8A27-4F9C-A229-740120091643}">
      <dsp:nvSpPr>
        <dsp:cNvPr id="0" name=""/>
        <dsp:cNvSpPr/>
      </dsp:nvSpPr>
      <dsp:spPr>
        <a:xfrm>
          <a:off x="1023273" y="1195525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Carlos Alberto Murillo Martínez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Ingeniero de Sistemas</a:t>
          </a:r>
          <a:endParaRPr lang="es-419" sz="2000" kern="1200"/>
        </a:p>
      </dsp:txBody>
      <dsp:txXfrm>
        <a:off x="1023273" y="1195525"/>
        <a:ext cx="6194279" cy="913212"/>
      </dsp:txXfrm>
    </dsp:sp>
    <dsp:sp modelId="{08F544F8-DC4D-42C2-97CB-476314779823}">
      <dsp:nvSpPr>
        <dsp:cNvPr id="0" name=""/>
        <dsp:cNvSpPr/>
      </dsp:nvSpPr>
      <dsp:spPr>
        <a:xfrm>
          <a:off x="0" y="2337041"/>
          <a:ext cx="7233312" cy="885539"/>
        </a:xfrm>
        <a:prstGeom prst="roundRect">
          <a:avLst>
            <a:gd name="adj" fmla="val 10000"/>
          </a:avLst>
        </a:prstGeom>
        <a:solidFill>
          <a:schemeClr val="accent3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95BB2-FF12-4C9D-99C6-755AAC520D03}">
      <dsp:nvSpPr>
        <dsp:cNvPr id="0" name=""/>
        <dsp:cNvSpPr/>
      </dsp:nvSpPr>
      <dsp:spPr>
        <a:xfrm>
          <a:off x="25747" y="2348382"/>
          <a:ext cx="971778" cy="86285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D85392F6-0699-429F-971B-5DD79D055CCD}">
      <dsp:nvSpPr>
        <dsp:cNvPr id="0" name=""/>
        <dsp:cNvSpPr/>
      </dsp:nvSpPr>
      <dsp:spPr>
        <a:xfrm>
          <a:off x="1023273" y="2337041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Cindy Paola Guerra Medina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Estadística - BI</a:t>
          </a:r>
          <a:endParaRPr lang="es-419" sz="2000" kern="1200"/>
        </a:p>
      </dsp:txBody>
      <dsp:txXfrm>
        <a:off x="1023273" y="2337041"/>
        <a:ext cx="6194279" cy="913212"/>
      </dsp:txXfrm>
    </dsp:sp>
    <dsp:sp modelId="{9246FF5A-BDF3-4AD8-9E33-B17A3FBA8840}">
      <dsp:nvSpPr>
        <dsp:cNvPr id="0" name=""/>
        <dsp:cNvSpPr/>
      </dsp:nvSpPr>
      <dsp:spPr>
        <a:xfrm>
          <a:off x="0" y="3478597"/>
          <a:ext cx="7233312" cy="976581"/>
        </a:xfrm>
        <a:prstGeom prst="roundRect">
          <a:avLst>
            <a:gd name="adj" fmla="val 10000"/>
          </a:avLst>
        </a:prstGeom>
        <a:solidFill>
          <a:schemeClr val="accent4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6905AC-F9F0-4682-A507-F62E78311672}">
      <dsp:nvSpPr>
        <dsp:cNvPr id="0" name=""/>
        <dsp:cNvSpPr/>
      </dsp:nvSpPr>
      <dsp:spPr>
        <a:xfrm>
          <a:off x="5210" y="3478556"/>
          <a:ext cx="1012852" cy="976664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BAB9B57B-47D9-4B4F-A6AD-07F4CF87DEAA}">
      <dsp:nvSpPr>
        <dsp:cNvPr id="0" name=""/>
        <dsp:cNvSpPr/>
      </dsp:nvSpPr>
      <dsp:spPr>
        <a:xfrm>
          <a:off x="1023273" y="3524118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Juan David Zapata Montoya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Ingeniero de Sistemas</a:t>
          </a:r>
          <a:endParaRPr lang="es-419" sz="2000" kern="1200"/>
        </a:p>
      </dsp:txBody>
      <dsp:txXfrm>
        <a:off x="1023273" y="3524118"/>
        <a:ext cx="6194279" cy="913212"/>
      </dsp:txXfrm>
    </dsp:sp>
    <dsp:sp modelId="{3F6DEEF6-EE71-42EC-AEBB-A1DE291B9F8C}">
      <dsp:nvSpPr>
        <dsp:cNvPr id="0" name=""/>
        <dsp:cNvSpPr/>
      </dsp:nvSpPr>
      <dsp:spPr>
        <a:xfrm>
          <a:off x="0" y="4683523"/>
          <a:ext cx="7233312" cy="1051471"/>
        </a:xfrm>
        <a:prstGeom prst="roundRect">
          <a:avLst>
            <a:gd name="adj" fmla="val 10000"/>
          </a:avLst>
        </a:prstGeom>
        <a:solidFill>
          <a:schemeClr val="accent6">
            <a:alpha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B427862-D41F-4AC1-8F4C-428A0658DE40}">
      <dsp:nvSpPr>
        <dsp:cNvPr id="0" name=""/>
        <dsp:cNvSpPr/>
      </dsp:nvSpPr>
      <dsp:spPr>
        <a:xfrm>
          <a:off x="47773" y="4712411"/>
          <a:ext cx="927726" cy="993696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14B76DB0-4E36-4693-B7C7-77F0C079DAED}">
      <dsp:nvSpPr>
        <dsp:cNvPr id="0" name=""/>
        <dsp:cNvSpPr/>
      </dsp:nvSpPr>
      <dsp:spPr>
        <a:xfrm>
          <a:off x="1023273" y="4766489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Luz Stella Flórez Salazar </a:t>
          </a:r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000" kern="1200"/>
            <a:t>Ing. de sistemas - Desarrollo de software</a:t>
          </a:r>
          <a:endParaRPr lang="es-419" sz="2000" kern="1200"/>
        </a:p>
      </dsp:txBody>
      <dsp:txXfrm>
        <a:off x="1023273" y="4766489"/>
        <a:ext cx="6194279" cy="913212"/>
      </dsp:txXfrm>
    </dsp:sp>
    <dsp:sp modelId="{C4AEFCE9-87A6-4075-AAF6-9709A508416A}">
      <dsp:nvSpPr>
        <dsp:cNvPr id="0" name=""/>
        <dsp:cNvSpPr/>
      </dsp:nvSpPr>
      <dsp:spPr>
        <a:xfrm>
          <a:off x="0" y="5963298"/>
          <a:ext cx="7233312" cy="1065879"/>
        </a:xfrm>
        <a:prstGeom prst="roundRect">
          <a:avLst>
            <a:gd name="adj" fmla="val 10000"/>
          </a:avLst>
        </a:prstGeom>
        <a:solidFill>
          <a:schemeClr val="tx2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372DE5C-ABCC-46F0-822F-340729848642}">
      <dsp:nvSpPr>
        <dsp:cNvPr id="0" name=""/>
        <dsp:cNvSpPr/>
      </dsp:nvSpPr>
      <dsp:spPr>
        <a:xfrm>
          <a:off x="43656" y="6003056"/>
          <a:ext cx="908376" cy="1013947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BD6DD30-1359-4B96-AE71-071C4199711A}">
      <dsp:nvSpPr>
        <dsp:cNvPr id="0" name=""/>
        <dsp:cNvSpPr/>
      </dsp:nvSpPr>
      <dsp:spPr>
        <a:xfrm>
          <a:off x="1023273" y="6053468"/>
          <a:ext cx="6194279" cy="9132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648" tIns="96648" rIns="96648" bIns="96648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Diana Carolina Benjumea </a:t>
          </a:r>
          <a:r>
            <a:rPr lang="es-CO" sz="1800" kern="1200">
              <a:latin typeface="Calibri Light"/>
            </a:rPr>
            <a:t>Hernández</a:t>
          </a:r>
          <a:endParaRPr lang="es-CO" sz="1800" kern="120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1800" kern="1200"/>
            <a:t>Ingeniera Aeronáutica</a:t>
          </a:r>
          <a:endParaRPr lang="es-419" sz="1800" kern="1200"/>
        </a:p>
      </dsp:txBody>
      <dsp:txXfrm>
        <a:off x="1023273" y="6053468"/>
        <a:ext cx="6194279" cy="9132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F6E550-3EF2-4384-A53C-F21C7A207295}">
      <dsp:nvSpPr>
        <dsp:cNvPr id="0" name=""/>
        <dsp:cNvSpPr/>
      </dsp:nvSpPr>
      <dsp:spPr>
        <a:xfrm>
          <a:off x="157571" y="662649"/>
          <a:ext cx="1246072" cy="1202968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202C3E-05F3-40DD-9037-7260960E01F2}">
      <dsp:nvSpPr>
        <dsp:cNvPr id="0" name=""/>
        <dsp:cNvSpPr/>
      </dsp:nvSpPr>
      <dsp:spPr>
        <a:xfrm>
          <a:off x="375226" y="904807"/>
          <a:ext cx="810761" cy="718651"/>
        </a:xfrm>
        <a:prstGeom prst="rect">
          <a:avLst/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E63395-F9F5-49D0-9715-EF2F2CFBEE43}">
      <dsp:nvSpPr>
        <dsp:cNvPr id="0" name=""/>
        <dsp:cNvSpPr/>
      </dsp:nvSpPr>
      <dsp:spPr>
        <a:xfrm>
          <a:off x="7170" y="2029836"/>
          <a:ext cx="1546875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1600" kern="1200"/>
        </a:p>
      </dsp:txBody>
      <dsp:txXfrm>
        <a:off x="7170" y="2029836"/>
        <a:ext cx="1546875" cy="618750"/>
      </dsp:txXfrm>
    </dsp:sp>
    <dsp:sp modelId="{3A051EA3-5688-420F-835D-0AF7899880F2}">
      <dsp:nvSpPr>
        <dsp:cNvPr id="0" name=""/>
        <dsp:cNvSpPr/>
      </dsp:nvSpPr>
      <dsp:spPr>
        <a:xfrm>
          <a:off x="1911013" y="663788"/>
          <a:ext cx="1192070" cy="1198411"/>
        </a:xfrm>
        <a:prstGeom prst="ellipse">
          <a:avLst/>
        </a:prstGeom>
        <a:blipFill rotWithShape="0">
          <a:blip xmlns:r="http://schemas.openxmlformats.org/officeDocument/2006/relationships" r:embed="rId2"/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482158-5EC8-437B-B394-038C8EAA1064}">
      <dsp:nvSpPr>
        <dsp:cNvPr id="0" name=""/>
        <dsp:cNvSpPr/>
      </dsp:nvSpPr>
      <dsp:spPr>
        <a:xfrm>
          <a:off x="2149137" y="953715"/>
          <a:ext cx="715998" cy="618556"/>
        </a:xfrm>
        <a:prstGeom prst="rect">
          <a:avLst/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F5D1A3-D299-4D60-8189-23E09883BAC9}">
      <dsp:nvSpPr>
        <dsp:cNvPr id="0" name=""/>
        <dsp:cNvSpPr/>
      </dsp:nvSpPr>
      <dsp:spPr>
        <a:xfrm>
          <a:off x="1654205" y="2028697"/>
          <a:ext cx="1803315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1600" kern="1200"/>
        </a:p>
      </dsp:txBody>
      <dsp:txXfrm>
        <a:off x="1654205" y="2028697"/>
        <a:ext cx="1803315" cy="618750"/>
      </dsp:txXfrm>
    </dsp:sp>
    <dsp:sp modelId="{2F7CB87D-6C27-472C-BE71-00EE56E34946}">
      <dsp:nvSpPr>
        <dsp:cNvPr id="0" name=""/>
        <dsp:cNvSpPr/>
      </dsp:nvSpPr>
      <dsp:spPr>
        <a:xfrm>
          <a:off x="3423106" y="676803"/>
          <a:ext cx="1368041" cy="127630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076FC1-E502-4B7D-A911-D39AE2A9E6D5}">
      <dsp:nvSpPr>
        <dsp:cNvPr id="0" name=""/>
        <dsp:cNvSpPr/>
      </dsp:nvSpPr>
      <dsp:spPr>
        <a:xfrm>
          <a:off x="3732667" y="969949"/>
          <a:ext cx="730551" cy="673763"/>
        </a:xfrm>
        <a:prstGeom prst="rect">
          <a:avLst/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F382860-D512-4BB2-AE17-D6352E029280}">
      <dsp:nvSpPr>
        <dsp:cNvPr id="0" name=""/>
        <dsp:cNvSpPr/>
      </dsp:nvSpPr>
      <dsp:spPr>
        <a:xfrm>
          <a:off x="4061204" y="2037256"/>
          <a:ext cx="2001749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1600" kern="1200"/>
        </a:p>
      </dsp:txBody>
      <dsp:txXfrm>
        <a:off x="4061204" y="2037256"/>
        <a:ext cx="2001749" cy="618750"/>
      </dsp:txXfrm>
    </dsp:sp>
    <dsp:sp modelId="{5F498C85-184B-4D69-8FF5-1C7A09E4C23A}">
      <dsp:nvSpPr>
        <dsp:cNvPr id="0" name=""/>
        <dsp:cNvSpPr/>
      </dsp:nvSpPr>
      <dsp:spPr>
        <a:xfrm>
          <a:off x="9494200" y="742215"/>
          <a:ext cx="1241863" cy="1148042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43C652-462D-4956-8FC8-C5E32331C84F}">
      <dsp:nvSpPr>
        <dsp:cNvPr id="0" name=""/>
        <dsp:cNvSpPr/>
      </dsp:nvSpPr>
      <dsp:spPr>
        <a:xfrm>
          <a:off x="9684727" y="965056"/>
          <a:ext cx="860841" cy="702360"/>
        </a:xfrm>
        <a:prstGeom prst="rect">
          <a:avLst/>
        </a:prstGeom>
        <a:blipFill rotWithShape="1">
          <a:blip xmlns:r="http://schemas.openxmlformats.org/officeDocument/2006/relationships" r:embed="rId5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ADD5AB-4E8C-476B-8189-7ABAC17A45C0}">
      <dsp:nvSpPr>
        <dsp:cNvPr id="0" name=""/>
        <dsp:cNvSpPr/>
      </dsp:nvSpPr>
      <dsp:spPr>
        <a:xfrm>
          <a:off x="6171219" y="2016105"/>
          <a:ext cx="1546875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2400" kern="1200"/>
        </a:p>
      </dsp:txBody>
      <dsp:txXfrm>
        <a:off x="6171219" y="2016105"/>
        <a:ext cx="1546875" cy="618750"/>
      </dsp:txXfrm>
    </dsp:sp>
    <dsp:sp modelId="{CD59E57A-C4E2-43C2-80EF-9F9AD36ABD73}">
      <dsp:nvSpPr>
        <dsp:cNvPr id="0" name=""/>
        <dsp:cNvSpPr/>
      </dsp:nvSpPr>
      <dsp:spPr>
        <a:xfrm>
          <a:off x="7978759" y="820250"/>
          <a:ext cx="1266699" cy="113192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4B2DB6-DB6F-49B0-A6C6-32A316C6123D}">
      <dsp:nvSpPr>
        <dsp:cNvPr id="0" name=""/>
        <dsp:cNvSpPr/>
      </dsp:nvSpPr>
      <dsp:spPr>
        <a:xfrm>
          <a:off x="8248711" y="1061485"/>
          <a:ext cx="726794" cy="649465"/>
        </a:xfrm>
        <a:prstGeom prst="rect">
          <a:avLst/>
        </a:prstGeom>
        <a:blipFill rotWithShape="1">
          <a:blip xmlns:r="http://schemas.openxmlformats.org/officeDocument/2006/relationships" r:embed="rId6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4C2F608-74CA-45CD-9673-E8BCAD33C470}">
      <dsp:nvSpPr>
        <dsp:cNvPr id="0" name=""/>
        <dsp:cNvSpPr/>
      </dsp:nvSpPr>
      <dsp:spPr>
        <a:xfrm>
          <a:off x="7988797" y="1493458"/>
          <a:ext cx="1546875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2400" kern="1200"/>
        </a:p>
      </dsp:txBody>
      <dsp:txXfrm>
        <a:off x="7988797" y="1493458"/>
        <a:ext cx="1546875" cy="618750"/>
      </dsp:txXfrm>
    </dsp:sp>
    <dsp:sp modelId="{A093A9C6-AEAA-4F0A-BF6C-3733EAFF3A6F}">
      <dsp:nvSpPr>
        <dsp:cNvPr id="0" name=""/>
        <dsp:cNvSpPr/>
      </dsp:nvSpPr>
      <dsp:spPr>
        <a:xfrm>
          <a:off x="6490093" y="731592"/>
          <a:ext cx="1300885" cy="1245109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AA95285-9BCD-4863-A85F-F7F1463162E8}">
      <dsp:nvSpPr>
        <dsp:cNvPr id="0" name=""/>
        <dsp:cNvSpPr/>
      </dsp:nvSpPr>
      <dsp:spPr>
        <a:xfrm>
          <a:off x="6743227" y="1014422"/>
          <a:ext cx="794616" cy="679448"/>
        </a:xfrm>
        <a:prstGeom prst="rect">
          <a:avLst/>
        </a:prstGeom>
        <a:blipFill rotWithShape="1">
          <a:blip xmlns:r="http://schemas.openxmlformats.org/officeDocument/2006/relationships" r:embed="rId7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B70E11-F5EC-4F80-AB0F-4AF67AD1AF06}">
      <dsp:nvSpPr>
        <dsp:cNvPr id="0" name=""/>
        <dsp:cNvSpPr/>
      </dsp:nvSpPr>
      <dsp:spPr>
        <a:xfrm>
          <a:off x="9806375" y="2040371"/>
          <a:ext cx="1546875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2400" kern="1200"/>
        </a:p>
      </dsp:txBody>
      <dsp:txXfrm>
        <a:off x="9806375" y="2040371"/>
        <a:ext cx="1546875" cy="618750"/>
      </dsp:txXfrm>
    </dsp:sp>
    <dsp:sp modelId="{DC01300D-2A42-450F-9287-2B94884154B7}">
      <dsp:nvSpPr>
        <dsp:cNvPr id="0" name=""/>
        <dsp:cNvSpPr/>
      </dsp:nvSpPr>
      <dsp:spPr>
        <a:xfrm>
          <a:off x="5032875" y="696988"/>
          <a:ext cx="1275163" cy="127882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BCCB3AB-DF79-4E38-9436-B0FB84CC799A}">
      <dsp:nvSpPr>
        <dsp:cNvPr id="0" name=""/>
        <dsp:cNvSpPr/>
      </dsp:nvSpPr>
      <dsp:spPr>
        <a:xfrm>
          <a:off x="5277463" y="975221"/>
          <a:ext cx="767443" cy="706102"/>
        </a:xfrm>
        <a:prstGeom prst="rect">
          <a:avLst/>
        </a:prstGeom>
        <a:blipFill rotWithShape="1">
          <a:blip xmlns:r="http://schemas.openxmlformats.org/officeDocument/2006/relationships" r:embed="rId8"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3DEBFD-B464-46DC-962A-C9B5B3FD1486}">
      <dsp:nvSpPr>
        <dsp:cNvPr id="0" name=""/>
        <dsp:cNvSpPr/>
      </dsp:nvSpPr>
      <dsp:spPr>
        <a:xfrm>
          <a:off x="11631123" y="2037885"/>
          <a:ext cx="2001749" cy="618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endParaRPr lang="es-419" sz="2400" kern="1200"/>
        </a:p>
      </dsp:txBody>
      <dsp:txXfrm>
        <a:off x="11631123" y="2037885"/>
        <a:ext cx="2001749" cy="6187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B5EE7-7058-4BBF-981F-4D5FDA2A3F3D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419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419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24FE5-BDAB-4089-90CC-589C70B70531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69446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results?search_query=entrevista+claudia+lopez+yamid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2F229-F210-4610-A56E-CE364E0F531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2896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B68B-E1AE-497B-B017-4E046276F790}" type="slidenum">
              <a:rPr lang="es-CO" smtClean="0">
                <a:solidFill>
                  <a:prstClr val="black"/>
                </a:solidFill>
              </a:rPr>
              <a:pPr/>
              <a:t>28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22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Segmentar</a:t>
            </a:r>
            <a:r>
              <a:rPr lang="es-CO" baseline="0"/>
              <a:t> por comportamiento – consumos – demografía – etc. Patrones que no se ven a simple vista</a:t>
            </a:r>
          </a:p>
          <a:p>
            <a:endParaRPr lang="es-CO" baseline="0"/>
          </a:p>
          <a:p>
            <a:pPr algn="just"/>
            <a:r>
              <a:rPr lang="es-CO" sz="1200"/>
              <a:t>- ¿</a:t>
            </a:r>
            <a:r>
              <a:rPr lang="es-CO" sz="1200" b="1"/>
              <a:t>Conocemos </a:t>
            </a:r>
            <a:r>
              <a:rPr lang="es-CO" sz="1200"/>
              <a:t>realmente a nuestros clientes?</a:t>
            </a:r>
          </a:p>
          <a:p>
            <a:pPr algn="just"/>
            <a:endParaRPr lang="es-CO" sz="1200"/>
          </a:p>
          <a:p>
            <a:pPr algn="just"/>
            <a:r>
              <a:rPr lang="es-CO" sz="1200"/>
              <a:t>- ¿Sabemos cómo es su </a:t>
            </a:r>
            <a:r>
              <a:rPr lang="es-CO" sz="1200" b="1"/>
              <a:t>comportamiento </a:t>
            </a:r>
            <a:r>
              <a:rPr lang="es-CO" sz="1200"/>
              <a:t>frente a nuestros </a:t>
            </a:r>
            <a:r>
              <a:rPr lang="es-CO" sz="1200" b="1"/>
              <a:t>productos</a:t>
            </a:r>
            <a:r>
              <a:rPr lang="es-CO" sz="1200"/>
              <a:t>?</a:t>
            </a:r>
          </a:p>
          <a:p>
            <a:pPr algn="just"/>
            <a:endParaRPr lang="es-CO" sz="1200"/>
          </a:p>
          <a:p>
            <a:pPr algn="just"/>
            <a:r>
              <a:rPr lang="es-CO" sz="1200"/>
              <a:t>- ¿Nos </a:t>
            </a:r>
            <a:r>
              <a:rPr lang="es-CO" sz="1200" b="1"/>
              <a:t>recomendarían </a:t>
            </a:r>
            <a:r>
              <a:rPr lang="es-CO" sz="1200"/>
              <a:t>con familiares o amigos?</a:t>
            </a:r>
          </a:p>
          <a:p>
            <a:endParaRPr lang="es-CO"/>
          </a:p>
          <a:p>
            <a:endParaRPr lang="es-CO"/>
          </a:p>
          <a:p>
            <a:pPr marL="144000" indent="-144000">
              <a:buFont typeface="Arial" panose="020B0604020202020204" pitchFamily="34" charset="0"/>
              <a:buChar char="•"/>
              <a:defRPr/>
            </a:pPr>
            <a:r>
              <a:rPr lang="es-MX"/>
              <a:t>Grupos demográficos.</a:t>
            </a:r>
          </a:p>
          <a:p>
            <a:pPr marL="144000" indent="-144000">
              <a:buFont typeface="Arial" panose="020B0604020202020204" pitchFamily="34" charset="0"/>
              <a:buChar char="•"/>
              <a:defRPr/>
            </a:pPr>
            <a:r>
              <a:rPr lang="es-MX"/>
              <a:t>Distinguir grupos de productos en el portafolio.</a:t>
            </a:r>
          </a:p>
          <a:p>
            <a:pPr marL="144000" indent="-144000">
              <a:buFont typeface="Arial" panose="020B0604020202020204" pitchFamily="34" charset="0"/>
              <a:buChar char="•"/>
              <a:defRPr/>
            </a:pPr>
            <a:r>
              <a:rPr lang="es-MX"/>
              <a:t>Encontrar el/los producto/s adecuado/s para cada cliente.</a:t>
            </a:r>
          </a:p>
          <a:p>
            <a:pPr marL="144000" indent="-144000">
              <a:buFont typeface="Arial" panose="020B0604020202020204" pitchFamily="34" charset="0"/>
              <a:buChar char="•"/>
              <a:defRPr/>
            </a:pPr>
            <a:endParaRPr lang="es-MX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MX"/>
              <a:t>En la actualidad se recomienda re calibrar los modelos dada la coyuntura del COVID-19 con el objetivo de realizar un comparativo entre el modelo tradicional que se tenía vs los resultados del nuevo modelo con  el objetivo de analizar los cambios y los perfiles que han tenido las personas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s-MX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MX"/>
              <a:t>Una caso de uso puede ser la revisión del historial de pagos de los clientes con el objetivo de ver la variación de los porcentajes de mora, aun subido o han bajado? Eso pudo verse afectado por la pandemia.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s-MX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s-MX"/>
              <a:t>¿Que ha pasado Lo flujos de entrada obtenidos de pago de las personas de las personas? Han disminuido, han bajado… se pueden incluir variables </a:t>
            </a:r>
          </a:p>
          <a:p>
            <a:endParaRPr lang="es-CO"/>
          </a:p>
          <a:p>
            <a:endParaRPr lang="es-CO"/>
          </a:p>
          <a:p>
            <a:r>
              <a:rPr lang="es-CO"/>
              <a:t>Alivio financiero</a:t>
            </a: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B68B-E1AE-497B-B017-4E046276F790}" type="slidenum">
              <a:rPr lang="es-CO" smtClean="0"/>
              <a:t>30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30590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/>
              <a:t>31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5209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/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Retratos detallados de la personalidad</a:t>
            </a:r>
          </a:p>
          <a:p>
            <a:pPr fontAlgn="base"/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Utilice la analítica lingüística para deducir las características de la personalidad de cada individuo (como los cinco grandes rasgos, las necesidades y los valores) de las comunicaciones digitales, como el e-mail, las publicaciones en blog, los </a:t>
            </a:r>
            <a:r>
              <a:rPr lang="es-ES" sz="1200" b="0" i="0" kern="120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tuits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y las publicaciones en foros.</a:t>
            </a:r>
          </a:p>
          <a:p>
            <a:pPr rtl="0" fontAlgn="base"/>
            <a:endParaRPr lang="es-E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Descubra las preferencias de consumo</a:t>
            </a:r>
          </a:p>
          <a:p>
            <a:pPr fontAlgn="base"/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Fíjese en la inclinación de un usuario a buscar productos, servicios y actividades diferentes, lo que incluye compras, música, películas, etc.</a:t>
            </a:r>
          </a:p>
          <a:p>
            <a:pPr rtl="0" fontAlgn="base"/>
            <a:endParaRPr lang="es-E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/>
            <a:r>
              <a:rPr lang="es-E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Adapte la experiencia del cliente</a:t>
            </a:r>
          </a:p>
          <a:p>
            <a:pPr fontAlgn="base"/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Comprenda a los clientes individuales para segmentar, realizar recomendaciones personalizadas sobre productos y enviar mensajes dirigidos muy específicamente</a:t>
            </a:r>
          </a:p>
          <a:p>
            <a:pPr rtl="0" fontAlgn="base"/>
            <a:endParaRPr lang="es-ES" sz="1200" b="0" i="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>
                <a:solidFill>
                  <a:prstClr val="black"/>
                </a:solidFill>
              </a:rPr>
              <a:pPr/>
              <a:t>34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6954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/>
              <a:t>Upselling</a:t>
            </a:r>
            <a:r>
              <a:rPr lang="es-CO" dirty="0"/>
              <a:t> (Premium):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Propensión de </a:t>
            </a:r>
            <a:r>
              <a:rPr lang="es-CO" b="1" dirty="0">
                <a:solidFill>
                  <a:srgbClr val="0070C0"/>
                </a:solidFill>
              </a:rPr>
              <a:t>ampliación de la venta actual </a:t>
            </a:r>
            <a:r>
              <a:rPr lang="es-CO" dirty="0"/>
              <a:t>de un producto o servicio de similares características.</a:t>
            </a:r>
            <a:endParaRPr lang="es-E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Con la analítica se obtiene un indicador de la probabilidad de que un individuo quiera </a:t>
            </a:r>
            <a:r>
              <a:rPr lang="es-CO" b="1" dirty="0">
                <a:solidFill>
                  <a:srgbClr val="0070C0"/>
                </a:solidFill>
              </a:rPr>
              <a:t>ampliar las capacidades o características</a:t>
            </a:r>
            <a:r>
              <a:rPr lang="es-CO" dirty="0"/>
              <a:t> del elemento que está comprando.</a:t>
            </a:r>
          </a:p>
          <a:p>
            <a:pPr fontAlgn="base"/>
            <a:r>
              <a:rPr lang="es-C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Selling por precio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donde ofrecemos un producto de mayor valor económico al cliente.</a:t>
            </a:r>
          </a:p>
          <a:p>
            <a:pPr fontAlgn="base"/>
            <a:r>
              <a:rPr lang="es-C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Selling por valor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donde ofrecemos un producto que se adapta mejor y aportamos valor.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CO" dirty="0"/>
              <a:t>Cross (ofrecer mas productos)</a:t>
            </a:r>
            <a:r>
              <a:rPr lang="es-CO" baseline="0" dirty="0"/>
              <a:t>: reglas de asociación </a:t>
            </a:r>
            <a:r>
              <a:rPr lang="es-CO" baseline="0" dirty="0">
                <a:sym typeface="Wingdings" panose="05000000000000000000" pitchFamily="2" charset="2"/>
              </a:rPr>
              <a:t> modelos asociación  (</a:t>
            </a:r>
            <a:r>
              <a:rPr lang="es-CO" baseline="0" dirty="0" err="1">
                <a:sym typeface="Wingdings" panose="05000000000000000000" pitchFamily="2" charset="2"/>
              </a:rPr>
              <a:t>carma</a:t>
            </a:r>
            <a:r>
              <a:rPr lang="es-CO" baseline="0" dirty="0">
                <a:sym typeface="Wingdings" panose="05000000000000000000" pitchFamily="2" charset="2"/>
              </a:rPr>
              <a:t> – a priori)</a:t>
            </a:r>
            <a:endParaRPr lang="es-CO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Analítica para la identificación de asociaciones entre productos y reglas que pueden </a:t>
            </a:r>
            <a:r>
              <a:rPr lang="es-CO" b="1" dirty="0">
                <a:solidFill>
                  <a:srgbClr val="0070C0"/>
                </a:solidFill>
              </a:rPr>
              <a:t>desencadenar campañas especializadas </a:t>
            </a:r>
            <a:r>
              <a:rPr lang="es-CO" dirty="0"/>
              <a:t>basadas en estas reglas. </a:t>
            </a:r>
            <a:endParaRPr lang="es-E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Las reglas encontradas por la analítica pueden generar condiciones de asociación que no son tan evidentes para la empresa, pero que sí se cumplen en los clientes.</a:t>
            </a:r>
            <a:endParaRPr lang="es-ES" dirty="0"/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B68B-E1AE-497B-B017-4E046276F790}" type="slidenum">
              <a:rPr lang="es-CO" smtClean="0">
                <a:solidFill>
                  <a:prstClr val="black"/>
                </a:solidFill>
              </a:rPr>
              <a:pPr/>
              <a:t>36</a:t>
            </a:fld>
            <a:endParaRPr lang="es-C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928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 err="1"/>
              <a:t>Upselling</a:t>
            </a:r>
            <a:r>
              <a:rPr lang="es-CO" dirty="0"/>
              <a:t> (Premium):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Propensión de </a:t>
            </a:r>
            <a:r>
              <a:rPr lang="es-CO" b="1" dirty="0">
                <a:solidFill>
                  <a:srgbClr val="0070C0"/>
                </a:solidFill>
              </a:rPr>
              <a:t>ampliación de la venta actual </a:t>
            </a:r>
            <a:r>
              <a:rPr lang="es-CO" dirty="0"/>
              <a:t>de un producto o servicio de similares características.</a:t>
            </a:r>
            <a:endParaRPr lang="es-E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Con la analítica se obtiene un indicador de la probabilidad de que un individuo quiera </a:t>
            </a:r>
            <a:r>
              <a:rPr lang="es-CO" b="1" dirty="0">
                <a:solidFill>
                  <a:srgbClr val="0070C0"/>
                </a:solidFill>
              </a:rPr>
              <a:t>ampliar las capacidades o características</a:t>
            </a:r>
            <a:r>
              <a:rPr lang="es-CO" dirty="0"/>
              <a:t> del elemento que está comprando.</a:t>
            </a:r>
          </a:p>
          <a:p>
            <a:pPr fontAlgn="base"/>
            <a:r>
              <a:rPr lang="es-C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Selling por precio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donde ofrecemos un producto de mayor valor económico al cliente.</a:t>
            </a:r>
          </a:p>
          <a:p>
            <a:pPr fontAlgn="base"/>
            <a:r>
              <a:rPr lang="es-CO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 Selling por valor</a:t>
            </a:r>
            <a:r>
              <a:rPr lang="es-C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donde ofrecemos un producto que se adapta mejor y aportamos valor.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dirty="0"/>
          </a:p>
          <a:p>
            <a:r>
              <a:rPr lang="es-CO" dirty="0"/>
              <a:t>Cross (ofrecer mas productos)</a:t>
            </a:r>
            <a:r>
              <a:rPr lang="es-CO" baseline="0" dirty="0"/>
              <a:t>: reglas de asociación </a:t>
            </a:r>
            <a:r>
              <a:rPr lang="es-CO" baseline="0" dirty="0">
                <a:sym typeface="Wingdings" panose="05000000000000000000" pitchFamily="2" charset="2"/>
              </a:rPr>
              <a:t> modelos asociación  (</a:t>
            </a:r>
            <a:r>
              <a:rPr lang="es-CO" baseline="0" dirty="0" err="1">
                <a:sym typeface="Wingdings" panose="05000000000000000000" pitchFamily="2" charset="2"/>
              </a:rPr>
              <a:t>carma</a:t>
            </a:r>
            <a:r>
              <a:rPr lang="es-CO" baseline="0" dirty="0">
                <a:sym typeface="Wingdings" panose="05000000000000000000" pitchFamily="2" charset="2"/>
              </a:rPr>
              <a:t> – a priori)</a:t>
            </a:r>
            <a:endParaRPr lang="es-CO" baseline="0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Analítica para la identificación de asociaciones entre productos y reglas que pueden </a:t>
            </a:r>
            <a:r>
              <a:rPr lang="es-CO" b="1" dirty="0">
                <a:solidFill>
                  <a:srgbClr val="0070C0"/>
                </a:solidFill>
              </a:rPr>
              <a:t>desencadenar campañas especializadas </a:t>
            </a:r>
            <a:r>
              <a:rPr lang="es-CO" dirty="0"/>
              <a:t>basadas en estas reglas. </a:t>
            </a:r>
            <a:endParaRPr lang="es-ES" dirty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dirty="0"/>
              <a:t>Las reglas encontradas por la analítica pueden generar condiciones de asociación que no son tan evidentes para la empresa, pero que sí se cumplen en los clientes.</a:t>
            </a:r>
            <a:endParaRPr lang="es-ES" dirty="0"/>
          </a:p>
          <a:p>
            <a:endParaRPr lang="es-CO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B68B-E1AE-497B-B017-4E046276F790}" type="slidenum">
              <a:rPr lang="es-CO" smtClean="0">
                <a:solidFill>
                  <a:prstClr val="black"/>
                </a:solidFill>
              </a:rPr>
              <a:pPr/>
              <a:t>37</a:t>
            </a:fld>
            <a:endParaRPr lang="es-C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9928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BE7DD-6D46-45B4-BA16-B44D0BC8AF4B}" type="slidenum">
              <a:rPr lang="es-CO" smtClean="0">
                <a:solidFill>
                  <a:prstClr val="black"/>
                </a:solidFill>
              </a:rPr>
              <a:pPr/>
              <a:t>39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7754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Referencias: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Medidas del gobierno nacional: </a:t>
            </a:r>
            <a:r>
              <a:rPr lang="es-CO" sz="1200">
                <a:solidFill>
                  <a:srgbClr val="44546A"/>
                </a:solidFill>
              </a:rPr>
              <a:t>Cuarentena en todo el territorio nacional hasta el 31 de mayo. </a:t>
            </a:r>
            <a:r>
              <a:rPr lang="es-E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del 1 de junio inicia el proceso de reactivación gradual de la actividad económica.</a:t>
            </a:r>
            <a:endParaRPr lang="es-CO" sz="120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CO" sz="1200">
              <a:solidFill>
                <a:srgbClr val="44546A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CO" sz="1200">
                <a:solidFill>
                  <a:srgbClr val="44546A"/>
                </a:solidFill>
              </a:rPr>
              <a:t>Indicadores salida Bogotá: </a:t>
            </a:r>
            <a:r>
              <a:rPr lang="es-CO" sz="1200" b="1">
                <a:solidFill>
                  <a:srgbClr val="44546A"/>
                </a:solidFill>
              </a:rPr>
              <a:t>2.000 </a:t>
            </a:r>
            <a:r>
              <a:rPr lang="es-CO" sz="1200">
                <a:solidFill>
                  <a:srgbClr val="44546A"/>
                </a:solidFill>
              </a:rPr>
              <a:t>UCI instaladas, </a:t>
            </a:r>
            <a:r>
              <a:rPr lang="es-CO" sz="1200" b="1">
                <a:solidFill>
                  <a:srgbClr val="44546A"/>
                </a:solidFill>
              </a:rPr>
              <a:t>2.000</a:t>
            </a:r>
            <a:r>
              <a:rPr lang="es-CO" sz="1200">
                <a:solidFill>
                  <a:srgbClr val="44546A"/>
                </a:solidFill>
              </a:rPr>
              <a:t> camas de baja complejidad, </a:t>
            </a:r>
            <a:r>
              <a:rPr lang="es-CO" sz="1200" b="1">
                <a:solidFill>
                  <a:srgbClr val="44546A"/>
                </a:solidFill>
              </a:rPr>
              <a:t>225.000</a:t>
            </a:r>
            <a:r>
              <a:rPr lang="es-CO" sz="1200">
                <a:solidFill>
                  <a:srgbClr val="44546A"/>
                </a:solidFill>
              </a:rPr>
              <a:t> pruebas de diagnostico, </a:t>
            </a:r>
            <a:r>
              <a:rPr lang="es-CO" sz="1200" b="1">
                <a:solidFill>
                  <a:srgbClr val="44546A"/>
                </a:solidFill>
              </a:rPr>
              <a:t>100 </a:t>
            </a:r>
            <a:r>
              <a:rPr lang="es-CO" sz="1200">
                <a:solidFill>
                  <a:srgbClr val="44546A"/>
                </a:solidFill>
              </a:rPr>
              <a:t>equipos atención domiciliaria, </a:t>
            </a:r>
            <a:r>
              <a:rPr lang="es-CO" sz="1200" b="1">
                <a:solidFill>
                  <a:srgbClr val="44546A"/>
                </a:solidFill>
              </a:rPr>
              <a:t>1000</a:t>
            </a:r>
            <a:r>
              <a:rPr lang="es-CO" sz="1200">
                <a:solidFill>
                  <a:srgbClr val="44546A"/>
                </a:solidFill>
              </a:rPr>
              <a:t> personas vigilancia epidemiológica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incluir fotos en lugar de íconos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Indicadores de Bogotá tomados de la entrevista a la alcaldesa de Bogotá en el programa pregunta </a:t>
            </a:r>
            <a:r>
              <a:rPr lang="es-E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Yamid</a:t>
            </a: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del </a:t>
            </a:r>
            <a:r>
              <a:rPr lang="es-ES" sz="1200" b="0" i="0" kern="1200" baseline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noticioero</a:t>
            </a:r>
            <a:r>
              <a:rPr lang="es-ES" sz="1200" b="0" i="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CM&amp; : </a:t>
            </a:r>
            <a:r>
              <a:rPr lang="es-CO">
                <a:hlinkClick r:id="rId3"/>
              </a:rPr>
              <a:t>https://www.youtube.com/results?search_query=entrevista+claudia+lopez+yamid</a:t>
            </a:r>
            <a:endParaRPr lang="es-ES" sz="1200" b="0" i="0" kern="1200" baseline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>
                <a:solidFill>
                  <a:prstClr val="black"/>
                </a:solidFill>
              </a:rPr>
              <a:pPr/>
              <a:t>41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3848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419"/>
              <a:t>Indicador que permite conocer el estado actual de sus capacidades analíticas permitiendo trazar el camino ideal para convertir el área y la organización en un competidor analítico que base sus estrategias en el conocimiento obtenido por el análisis de datos.</a:t>
            </a:r>
          </a:p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F229-F210-4610-A56E-CE364E0F531A}" type="slidenum">
              <a:rPr lang="en-US" smtClean="0">
                <a:solidFill>
                  <a:prstClr val="black"/>
                </a:solidFill>
              </a:rPr>
              <a:pPr/>
              <a:t>42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9716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7B585A-9262-4FF0-9EFD-3EEDD32A5BC9}" type="slidenum">
              <a:rPr kumimoji="0" lang="es-C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s-C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34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92F229-F210-4610-A56E-CE364E0F531A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47635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5717619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BE7DD-6D46-45B4-BA16-B44D0BC8AF4B}" type="slidenum">
              <a:rPr lang="es-CO" smtClean="0">
                <a:solidFill>
                  <a:prstClr val="black"/>
                </a:solidFill>
              </a:rPr>
              <a:pPr/>
              <a:t>7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96976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10B68B-E1AE-497B-B017-4E046276F790}" type="slidenum">
              <a:rPr lang="es-CO" smtClean="0">
                <a:solidFill>
                  <a:prstClr val="black"/>
                </a:solidFill>
              </a:rPr>
              <a:pPr/>
              <a:t>8</a:t>
            </a:fld>
            <a:endParaRPr lang="es-CO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4220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https://www.pexels.com/photo/man-person-portrait-sunset-23876/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92F229-F210-4610-A56E-CE364E0F531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7889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/>
              <a:t>Lo que no se</a:t>
            </a:r>
            <a:r>
              <a:rPr lang="es-ES" baseline="0"/>
              <a:t> mide no se puede mejorar</a:t>
            </a:r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A521826-1F1C-40C4-B054-FADB67EF0B80}" type="slidenum">
              <a:rPr lang="es-CO" smtClean="0">
                <a:solidFill>
                  <a:prstClr val="black"/>
                </a:solidFill>
              </a:rPr>
              <a:pPr/>
              <a:t>11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0686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/>
              <a:t>https://www.larepublica.co/analisis/santiago-holguin-2532009/el-potencial-de-sus-datos-2532008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2EE50-B022-4FE4-AFEA-819F3ADD5783}" type="slidenum">
              <a:rPr lang="es-CO" smtClean="0">
                <a:solidFill>
                  <a:prstClr val="black"/>
                </a:solidFill>
              </a:rPr>
              <a:pPr/>
              <a:t>13</a:t>
            </a:fld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52093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DBE7DD-6D46-45B4-BA16-B44D0BC8AF4B}" type="slidenum">
              <a:rPr lang="es-CO" smtClean="0"/>
              <a:t>27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142649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9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0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0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0.xml"/></Relationships>
</file>

<file path=ppt/slideLayouts/_rels/slideLayout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1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3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3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3.xml"/></Relationships>
</file>

<file path=ppt/slideLayouts/_rels/slideLayout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4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5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5.xml"/></Relationships>
</file>

<file path=ppt/slideLayouts/_rels/slideLayout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6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6.xml"/></Relationships>
</file>

<file path=ppt/slideLayouts/_rels/slideLayout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7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9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9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3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0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1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.emf"/><Relationship Id="rId4" Type="http://schemas.openxmlformats.org/officeDocument/2006/relationships/image" Target="../media/image7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AF83D-45D3-492B-BC53-2F824637C2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CC6615E-E72E-41CD-ACC1-5BC1C4EEA8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CE61C02-9EDE-4F88-977B-C1AE35EA8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0CA4859-6A37-4A4C-953E-090063506E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38BFEBC-C050-4E43-AFC4-F2823657C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3262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1EA48F4-D4B1-4E54-8510-02BBB8D31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F212856-A1E8-49CC-B435-1956BBA9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941BCD-4E0E-4045-9D0D-FD9D7EEC4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C6D15F-601D-46E6-812A-A6CA80F8A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E9FD6D8-1FE5-45BE-BA6F-5C933FD7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11246538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714526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547102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1893216095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8645462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857541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66958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6408219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7458636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9193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390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3901108-013D-470F-A270-4740439CBD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7553E04-7F96-4173-805B-62832A9A5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30760B5-FB40-4DDA-95D9-785D11F6F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53612E-C569-4819-A762-71C43770C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8A925ED-8EE6-4D8D-9B8F-EB8FF4848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049154778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3722455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042289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9196688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65650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3287958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760685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24305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2508770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605999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770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6482403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990349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7813587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3915496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72509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09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5390724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70095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6971574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9477834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0726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475236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53663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3774069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171331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26230728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265535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43891"/>
      </p:ext>
    </p:extLst>
  </p:cSld>
  <p:clrMapOvr>
    <a:masterClrMapping/>
  </p:clrMapOvr>
  <p:hf sldNum="0" hdr="0" ftr="0" dt="0"/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2541376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8221572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6070365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06330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2891746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67146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793649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76362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58765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50574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8792965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5502417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2909500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066295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1514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77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5990226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2853461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73218"/>
      </p:ext>
    </p:extLst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FFFFFF"/>
                </a:solidFill>
              </a:rPr>
              <a:t>t</a:t>
            </a:r>
            <a:endParaRPr lang="es-CO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762807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rgbClr val="004A79"/>
                </a:solidFill>
              </a:rPr>
              <a:t>Agenda</a:t>
            </a:r>
            <a:endParaRPr lang="es-CO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787532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5322125"/>
      </p:ext>
    </p:extLst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627046"/>
      </p:ext>
    </p:extLst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935785"/>
      </p:ext>
    </p:extLst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726669"/>
      </p:ext>
    </p:extLst>
  </p:cSld>
  <p:clrMapOvr>
    <a:masterClrMapping/>
  </p:clrMapOvr>
  <p:hf sldNum="0" hdr="0" ftr="0" dt="0"/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48830"/>
      </p:ext>
    </p:extLst>
  </p:cSld>
  <p:clrMapOvr>
    <a:masterClrMapping/>
  </p:clrMapOvr>
  <p:hf sldNum="0" hdr="0" ftr="0" dt="0"/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17235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192966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187908"/>
      </p:ext>
    </p:extLst>
  </p:cSld>
  <p:clrMapOvr>
    <a:masterClrMapping/>
  </p:clrMapOvr>
  <p:hf sldNum="0" hdr="0" ftr="0" dt="0"/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3329829"/>
      </p:ext>
    </p:extLst>
  </p:cSld>
  <p:clrMapOvr>
    <a:masterClrMapping/>
  </p:clrMapOvr>
  <p:hf sldNum="0" hdr="0" ftr="0" dt="0"/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9715488"/>
      </p:ext>
    </p:extLst>
  </p:cSld>
  <p:clrMapOvr>
    <a:masterClrMapping/>
  </p:clrMapOvr>
  <p:hf sldNum="0" hdr="0" ftr="0" dt="0"/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353724"/>
      </p:ext>
    </p:extLst>
  </p:cSld>
  <p:clrMapOvr>
    <a:masterClrMapping/>
  </p:clrMapOvr>
  <p:hf sldNum="0" hdr="0" ftr="0" dt="0"/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12631"/>
      </p:ext>
    </p:extLst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70776"/>
      </p:ext>
    </p:extLst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712586"/>
      </p:ext>
    </p:extLst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3030813209"/>
      </p:ext>
    </p:extLst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FFFFFF"/>
                </a:solidFill>
              </a:rPr>
              <a:t>t</a:t>
            </a:r>
            <a:endParaRPr lang="es-CO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22314"/>
      </p:ext>
    </p:extLst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rgbClr val="004A79"/>
                </a:solidFill>
              </a:rPr>
              <a:t>Agenda</a:t>
            </a:r>
            <a:endParaRPr lang="es-CO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7966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117243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49309729"/>
      </p:ext>
    </p:extLst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323692"/>
      </p:ext>
    </p:extLst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63817432"/>
      </p:ext>
    </p:extLst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686127"/>
      </p:ext>
    </p:extLst>
  </p:cSld>
  <p:clrMapOvr>
    <a:masterClrMapping/>
  </p:clrMapOvr>
  <p:hf sldNum="0" hdr="0" ftr="0" dt="0"/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690047"/>
      </p:ext>
    </p:extLst>
  </p:cSld>
  <p:clrMapOvr>
    <a:masterClrMapping/>
  </p:clrMapOvr>
  <p:hf sldNum="0" hdr="0" ftr="0" dt="0"/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6189818"/>
      </p:ext>
    </p:extLst>
  </p:cSld>
  <p:clrMapOvr>
    <a:masterClrMapping/>
  </p:clrMapOvr>
  <p:hf sldNum="0" hdr="0" ftr="0" dt="0"/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443518"/>
      </p:ext>
    </p:extLst>
  </p:cSld>
  <p:clrMapOvr>
    <a:masterClrMapping/>
  </p:clrMapOvr>
  <p:hf sldNum="0" hdr="0" ftr="0" dt="0"/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0128953"/>
      </p:ext>
    </p:extLst>
  </p:cSld>
  <p:clrMapOvr>
    <a:masterClrMapping/>
  </p:clrMapOvr>
  <p:hf sldNum="0" hdr="0" ftr="0" dt="0"/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945096"/>
      </p:ext>
    </p:extLst>
  </p:cSld>
  <p:clrMapOvr>
    <a:masterClrMapping/>
  </p:clrMapOvr>
  <p:hf sldNum="0" hdr="0" ftr="0" dt="0"/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7795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56698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55130"/>
      </p:ext>
    </p:extLst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636207"/>
      </p:ext>
    </p:extLst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003500"/>
      </p:ext>
    </p:extLst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2803514190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788581"/>
      </p:ext>
    </p:extLst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666073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742002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0945875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232036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189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915741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6196119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104093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969585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219609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367087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95234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8669670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7856183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18901133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6370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0C29A-58B1-4A5A-81EB-12E479F95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4B5D62-B22C-45F4-9247-836602437D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EB3E32A-FF14-4B16-98AE-063BF5E72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9FBC755-F9DF-4636-8F95-856BEB3138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576F02-02C5-432D-973E-90BC8339B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8709360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40"/>
            <a:ext cx="6172200" cy="487362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6935002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8686915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FFFFFF"/>
                </a:solidFill>
              </a:rPr>
              <a:t>t</a:t>
            </a:r>
            <a:endParaRPr lang="es-CO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76917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rgbClr val="004A79"/>
                </a:solidFill>
              </a:rPr>
              <a:t>Agenda</a:t>
            </a:r>
            <a:endParaRPr lang="es-CO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21543"/>
      </p:ext>
    </p:extLst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62790242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021056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0153757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704235"/>
      </p:ext>
    </p:extLst>
  </p:cSld>
  <p:clrMapOvr>
    <a:masterClrMapping/>
  </p:clrMapOvr>
  <p:hf sldNum="0" hdr="0" ftr="0" dt="0"/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47461"/>
      </p:ext>
    </p:extLst>
  </p:cSld>
  <p:clrMapOvr>
    <a:masterClrMapping/>
  </p:clrMapOvr>
  <p:hf sldNum="0" hdr="0" ftr="0" dt="0"/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579091"/>
      </p:ext>
    </p:extLst>
  </p:cSld>
  <p:clrMapOvr>
    <a:masterClrMapping/>
  </p:clrMapOvr>
  <p:hf sldNum="0" hdr="0" ftr="0" dt="0"/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276937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40"/>
            <a:ext cx="6172200" cy="4873625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604824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6278266"/>
      </p:ext>
    </p:extLst>
  </p:cSld>
  <p:clrMapOvr>
    <a:masterClrMapping/>
  </p:clrMapOvr>
  <p:hf sldNum="0" hdr="0" ftr="0" dt="0"/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1366229"/>
      </p:ext>
    </p:extLst>
  </p:cSld>
  <p:clrMapOvr>
    <a:masterClrMapping/>
  </p:clrMapOvr>
  <p:hf sldNum="0" hdr="0" ftr="0" dt="0"/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4232594"/>
      </p:ext>
    </p:extLst>
  </p:cSld>
  <p:clrMapOvr>
    <a:masterClrMapping/>
  </p:clrMapOvr>
  <p:hf sldNum="0" hdr="0" ftr="0" dt="0"/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47608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847919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567080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1899154945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34741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26759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583629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51870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4887197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648336"/>
      </p:ext>
    </p:extLst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57596"/>
      </p:ext>
    </p:extLst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1414532"/>
      </p:ext>
    </p:extLst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134921"/>
      </p:ext>
    </p:extLst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690810"/>
      </p:ext>
    </p:extLst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733386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1711420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7043409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199336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5" y="365126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3735087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1154911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864008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9292534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909453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t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671169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4A79"/>
                </a:solidFill>
              </a:rPr>
              <a:t>Agenda</a:t>
            </a:r>
            <a:endParaRPr lang="es-CO" dirty="0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585986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54839726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95169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512669094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093382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66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9" y="621340"/>
            <a:ext cx="10482004" cy="709773"/>
          </a:xfrm>
        </p:spPr>
        <p:txBody>
          <a:bodyPr anchor="t"/>
          <a:lstStyle>
            <a:lvl1pPr algn="l">
              <a:defRPr sz="6577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205" y="697121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36533" tIns="68267" rIns="136533" bIns="68267" rtlCol="0" anchor="ctr"/>
          <a:lstStyle/>
          <a:p>
            <a:pPr algn="ctr"/>
            <a:endParaRPr lang="es-CO" sz="3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566055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908640"/>
      </p:ext>
    </p:extLst>
  </p:cSld>
  <p:clrMapOvr>
    <a:masterClrMapping/>
  </p:clrMapOvr>
  <p:hf sldNum="0" hdr="0" ftr="0" dt="0"/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8301710"/>
      </p:ext>
    </p:extLst>
  </p:cSld>
  <p:clrMapOvr>
    <a:masterClrMapping/>
  </p:clrMapOvr>
  <p:hf sldNum="0" hdr="0" ftr="0" dt="0"/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908398"/>
      </p:ext>
    </p:extLst>
  </p:cSld>
  <p:clrMapOvr>
    <a:masterClrMapping/>
  </p:clrMapOvr>
  <p:hf sldNum="0" hdr="0" ftr="0" dt="0"/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788543"/>
      </p:ext>
    </p:extLst>
  </p:cSld>
  <p:clrMapOvr>
    <a:masterClrMapping/>
  </p:clrMapOvr>
  <p:hf sldNum="0" hdr="0" ftr="0" dt="0"/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7204796"/>
      </p:ext>
    </p:extLst>
  </p:cSld>
  <p:clrMapOvr>
    <a:masterClrMapping/>
  </p:clrMapOvr>
  <p:hf sldNum="0" hdr="0" ftr="0" dt="0"/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131191"/>
      </p:ext>
    </p:extLst>
  </p:cSld>
  <p:clrMapOvr>
    <a:masterClrMapping/>
  </p:clrMapOvr>
  <p:hf sldNum="0" hdr="0" ftr="0" dt="0"/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682196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08716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161439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3638681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05856250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t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5356728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4A79"/>
                </a:solidFill>
              </a:rPr>
              <a:t>Agenda</a:t>
            </a:r>
            <a:endParaRPr lang="es-CO" dirty="0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05775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8527520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404971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971392335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507531"/>
      </p:ext>
    </p:extLst>
  </p:cSld>
  <p:clrMapOvr>
    <a:masterClrMapping/>
  </p:clrMapOvr>
  <p:hf sldNum="0" hdr="0" ftr="0" dt="0"/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558918"/>
      </p:ext>
    </p:extLst>
  </p:cSld>
  <p:clrMapOvr>
    <a:masterClrMapping/>
  </p:clrMapOvr>
  <p:hf sldNum="0" hdr="0" ftr="0" dt="0"/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392587"/>
      </p:ext>
    </p:extLst>
  </p:cSld>
  <p:clrMapOvr>
    <a:masterClrMapping/>
  </p:clrMapOvr>
  <p:hf sldNum="0" hdr="0" ftr="0" dt="0"/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6485"/>
      </p:ext>
    </p:extLst>
  </p:cSld>
  <p:clrMapOvr>
    <a:masterClrMapping/>
  </p:clrMapOvr>
  <p:hf sldNum="0" hdr="0" ftr="0" dt="0"/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3265524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5" y="621340"/>
            <a:ext cx="10482003" cy="709773"/>
          </a:xfrm>
        </p:spPr>
        <p:txBody>
          <a:bodyPr anchor="t"/>
          <a:lstStyle>
            <a:lvl1pPr algn="l">
              <a:defRPr sz="5865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0" y="697118"/>
            <a:ext cx="910755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90248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84711"/>
      </p:ext>
    </p:extLst>
  </p:cSld>
  <p:clrMapOvr>
    <a:masterClrMapping/>
  </p:clrMapOvr>
  <p:hf sldNum="0" hdr="0" ftr="0" dt="0"/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62419"/>
      </p:ext>
    </p:extLst>
  </p:cSld>
  <p:clrMapOvr>
    <a:masterClrMapping/>
  </p:clrMapOvr>
  <p:hf sldNum="0" hdr="0" ftr="0" dt="0"/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683931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554039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2510540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2907222486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291813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629590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836535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38891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42"/>
            <a:ext cx="4274997" cy="519549"/>
          </a:xfrm>
        </p:spPr>
        <p:txBody>
          <a:bodyPr anchor="b"/>
          <a:lstStyle>
            <a:lvl1pPr algn="l">
              <a:defRPr lang="es-ES" sz="5332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51" y="6"/>
            <a:ext cx="6815959" cy="6857999"/>
          </a:xfrm>
        </p:spPr>
        <p:txBody>
          <a:bodyPr/>
          <a:lstStyle>
            <a:lvl1pPr marL="0" indent="0">
              <a:buNone/>
              <a:defRPr sz="4265"/>
            </a:lvl1pPr>
            <a:lvl2pPr marL="609463" indent="0">
              <a:buNone/>
              <a:defRPr sz="3732"/>
            </a:lvl2pPr>
            <a:lvl3pPr marL="1218926" indent="0">
              <a:buNone/>
              <a:defRPr sz="3200"/>
            </a:lvl3pPr>
            <a:lvl4pPr marL="1828389" indent="0">
              <a:buNone/>
              <a:defRPr sz="2667"/>
            </a:lvl4pPr>
            <a:lvl5pPr marL="2437851" indent="0">
              <a:buNone/>
              <a:defRPr sz="2667"/>
            </a:lvl5pPr>
            <a:lvl6pPr marL="3047314" indent="0">
              <a:buNone/>
              <a:defRPr sz="2667"/>
            </a:lvl6pPr>
            <a:lvl7pPr marL="3656777" indent="0">
              <a:buNone/>
              <a:defRPr sz="2667"/>
            </a:lvl7pPr>
            <a:lvl8pPr marL="4266240" indent="0">
              <a:buNone/>
              <a:defRPr sz="2667"/>
            </a:lvl8pPr>
            <a:lvl9pPr marL="4875702" indent="0">
              <a:buNone/>
              <a:defRPr sz="2667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90" y="2191421"/>
            <a:ext cx="3776815" cy="4099033"/>
          </a:xfrm>
        </p:spPr>
        <p:txBody>
          <a:bodyPr/>
          <a:lstStyle>
            <a:lvl1pPr marL="0" indent="0">
              <a:buNone/>
              <a:defRPr sz="2133"/>
            </a:lvl1pPr>
            <a:lvl2pPr marL="609463" indent="0">
              <a:buNone/>
              <a:defRPr sz="1867"/>
            </a:lvl2pPr>
            <a:lvl3pPr marL="1218926" indent="0">
              <a:buNone/>
              <a:defRPr sz="1600"/>
            </a:lvl3pPr>
            <a:lvl4pPr marL="1828389" indent="0">
              <a:buNone/>
              <a:defRPr sz="1333"/>
            </a:lvl4pPr>
            <a:lvl5pPr marL="2437851" indent="0">
              <a:buNone/>
              <a:defRPr sz="1333"/>
            </a:lvl5pPr>
            <a:lvl6pPr marL="3047314" indent="0">
              <a:buNone/>
              <a:defRPr sz="1333"/>
            </a:lvl6pPr>
            <a:lvl7pPr marL="3656777" indent="0">
              <a:buNone/>
              <a:defRPr sz="1333"/>
            </a:lvl7pPr>
            <a:lvl8pPr marL="4266240" indent="0">
              <a:buNone/>
              <a:defRPr sz="1333"/>
            </a:lvl8pPr>
            <a:lvl9pPr marL="4875702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9" y="697280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463" indent="0">
              <a:buNone/>
              <a:defRPr sz="1867"/>
            </a:lvl2pPr>
            <a:lvl3pPr marL="1218926" indent="0">
              <a:buNone/>
              <a:defRPr sz="1600"/>
            </a:lvl3pPr>
            <a:lvl4pPr marL="1828389" indent="0">
              <a:buNone/>
              <a:defRPr sz="1333"/>
            </a:lvl4pPr>
            <a:lvl5pPr marL="2437851" indent="0">
              <a:buNone/>
              <a:defRPr sz="1333"/>
            </a:lvl5pPr>
            <a:lvl6pPr marL="3047314" indent="0">
              <a:buNone/>
              <a:defRPr sz="1333"/>
            </a:lvl6pPr>
            <a:lvl7pPr marL="3656777" indent="0">
              <a:buNone/>
              <a:defRPr sz="1333"/>
            </a:lvl7pPr>
            <a:lvl8pPr marL="4266240" indent="0">
              <a:buNone/>
              <a:defRPr sz="1333"/>
            </a:lvl8pPr>
            <a:lvl9pPr marL="4875702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6837421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1848596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8015077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0023380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24797"/>
      </p:ext>
    </p:extLst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47399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9918970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66903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789420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8803321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86341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5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90" y="436607"/>
            <a:ext cx="7472191" cy="624016"/>
          </a:xfrm>
        </p:spPr>
        <p:txBody>
          <a:bodyPr anchor="b"/>
          <a:lstStyle>
            <a:lvl1pPr>
              <a:defRPr sz="4267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/>
              <a:t>TÍTULO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03538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278017496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190716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32397224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18338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0794059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7589021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443076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9858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1941439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76963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6B5102-41AB-4185-9501-85D9B42D0E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2ECC7C8-5290-40A0-9877-3B3AA827F6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8413AE3-A828-49D5-902D-23A2D8968B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A5D88DD-459D-4D6C-8294-322D31CD2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06CB741-FCB1-4D0E-BD30-72EFDB7E0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58013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502812"/>
      </p:ext>
    </p:extLst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7251054"/>
      </p:ext>
    </p:extLst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2917303"/>
      </p:ext>
    </p:extLst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28391"/>
      </p:ext>
    </p:extLst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207309"/>
      </p:ext>
    </p:extLst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00274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802367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77347665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66849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75360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522D562-DBE6-4D71-B753-CCA223357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410B1D9-2798-4CE3-9EF2-333652FBC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1FE227D-AB51-410A-BE49-6B58E230F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FF8B281-6779-4985-90E1-6425CCE18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AA2991A-9B2E-4842-B3B4-9A2A7128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518945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4D0B4-EB12-45B5-8497-FB82A3ABA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D42A697-62F1-4A48-93C1-1583886AD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F706FA-B0CC-4207-B4B0-647F9A5A8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28609E-FD31-4DDB-B8C6-FD39E1764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9D0C118-3765-47E4-9C7F-570AC60D4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586404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>
                <a:solidFill>
                  <a:srgbClr val="FFFFFF"/>
                </a:solidFill>
              </a:rPr>
              <a:t>t</a:t>
            </a:r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775491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 dirty="0">
                <a:solidFill>
                  <a:srgbClr val="004A79"/>
                </a:solidFill>
              </a:rPr>
              <a:t>Agenda</a:t>
            </a:r>
            <a:endParaRPr lang="es-CO" dirty="0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08193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4475197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00506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 dirty="0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 dirty="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20489624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424946"/>
      </p:ext>
    </p:extLst>
  </p:cSld>
  <p:clrMapOvr>
    <a:masterClrMapping/>
  </p:clrMapOvr>
  <p:hf sldNum="0" hdr="0" ftr="0" dt="0"/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794257"/>
      </p:ext>
    </p:extLst>
  </p:cSld>
  <p:clrMapOvr>
    <a:masterClrMapping/>
  </p:clrMapOvr>
  <p:hf sldNum="0" hdr="0" ftr="0" dt="0"/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4680237"/>
      </p:ext>
    </p:extLst>
  </p:cSld>
  <p:clrMapOvr>
    <a:masterClrMapping/>
  </p:clrMapOvr>
  <p:hf sldNum="0" hdr="0" ftr="0" dt="0"/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 dirty="0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153704"/>
      </p:ext>
    </p:extLst>
  </p:cSld>
  <p:clrMapOvr>
    <a:masterClrMapping/>
  </p:clrMapOvr>
  <p:hf sldNum="0" hdr="0" ftr="0" dt="0"/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264086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59FDE2-91E7-4568-B5A4-6DF1B6C63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4E83EFB-A609-40DB-8595-3B55494DFE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6C7D78F-1AE0-4C39-AEE4-CD9A6F8F0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FA34F55-1064-43DB-ADDC-0EF5016480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E07FA44-2F3D-4CC4-92D3-DD41FE3EE5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123186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7148550"/>
      </p:ext>
    </p:extLst>
  </p:cSld>
  <p:clrMapOvr>
    <a:masterClrMapping/>
  </p:clrMapOvr>
  <p:hf sldNum="0" hdr="0" ftr="0" dt="0"/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9026386"/>
      </p:ext>
    </p:extLst>
  </p:cSld>
  <p:clrMapOvr>
    <a:masterClrMapping/>
  </p:clrMapOvr>
  <p:hf sldNum="0" hdr="0" ftr="0" dt="0"/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22720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340187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656314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 dirty="0">
                <a:solidFill>
                  <a:srgbClr val="FFFFFF">
                    <a:lumMod val="65000"/>
                  </a:srgb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206311053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8748232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007714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9692190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97537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9A9A0D-7B10-46EE-B598-466594C0F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90BDDA8-894F-49D9-8280-7B7C2C5F6B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EBC1A3C-65D2-4D3A-8D99-1B431BF0EF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28B8760-09B6-4955-9769-CB0591107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120F8EA-B263-4467-BE3F-E6DCD741CA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6FF388E-040A-4E8F-9D85-A30F420AC2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746614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457090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7983356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2336707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7854338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408932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8428356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0538083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961487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8402911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94990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5C7FAAC-BB50-410F-909D-8F76FDFF69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1F043B-525D-48D7-9F15-36208CB58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B49A29-BE66-40A9-8D98-3AEAACDA35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716FFB-270A-470D-ADE8-A7444AC11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D3B1EAA-3B2C-40F6-BCE6-09C5E54D172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A06883F-FF84-4622-8942-838CCDD62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CABD918-176A-486E-9F4B-AF5BCF8C7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417FC437-2BE7-4A43-A528-E6E566EC2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760340"/>
      </p:ext>
    </p:extLst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361837952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560426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693994089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159738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847219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97587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791187"/>
      </p:ext>
    </p:extLst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7589467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2985009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61094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FD8E3C0-BD1F-4683-9042-593323B9B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719D0EF-D81C-4F61-BDF3-CB62D14C77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4DBDBE8D-12B9-4B5E-B3D9-766EA5718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3BC0A73-8B1D-4B6F-867B-B54AAA139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865468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2828692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4278355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813853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2755637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 dirty="0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7E318-FE59-4B3B-96AA-62EA6D4F7ABB}" type="datetimeFigureOut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lIns="76800" tIns="38400" rIns="76800" bIns="38400"/>
          <a:lstStyle/>
          <a:p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B558C7-65A6-4065-A9BC-56386D16697C}" type="slidenum">
              <a:rPr lang="es-E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E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5" y="621339"/>
            <a:ext cx="10482004" cy="709773"/>
          </a:xfrm>
        </p:spPr>
        <p:txBody>
          <a:bodyPr anchor="t"/>
          <a:lstStyle>
            <a:lvl1pPr algn="l">
              <a:defRPr sz="4933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9" name="Rectángulo 8"/>
          <p:cNvSpPr/>
          <p:nvPr/>
        </p:nvSpPr>
        <p:spPr>
          <a:xfrm>
            <a:off x="1101194" y="697106"/>
            <a:ext cx="910753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400" tIns="51200" rIns="102400" bIns="51200"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183941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Left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4967422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547574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3999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199"/>
            </a:lvl1pPr>
            <a:lvl2pPr marL="457109" indent="0">
              <a:buNone/>
              <a:defRPr sz="2799"/>
            </a:lvl2pPr>
            <a:lvl3pPr marL="914217" indent="0">
              <a:buNone/>
              <a:defRPr sz="2400"/>
            </a:lvl3pPr>
            <a:lvl4pPr marL="1371326" indent="0">
              <a:buNone/>
              <a:defRPr sz="2000"/>
            </a:lvl4pPr>
            <a:lvl5pPr marL="1828434" indent="0">
              <a:buNone/>
              <a:defRPr sz="2000"/>
            </a:lvl5pPr>
            <a:lvl6pPr marL="2285543" indent="0">
              <a:buNone/>
              <a:defRPr sz="2000"/>
            </a:lvl6pPr>
            <a:lvl7pPr marL="2742651" indent="0">
              <a:buNone/>
              <a:defRPr sz="2000"/>
            </a:lvl7pPr>
            <a:lvl8pPr marL="3199760" indent="0">
              <a:buNone/>
              <a:defRPr sz="2000"/>
            </a:lvl8pPr>
            <a:lvl9pPr marL="3656868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09" indent="0">
              <a:buNone/>
              <a:defRPr sz="1400"/>
            </a:lvl2pPr>
            <a:lvl3pPr marL="914217" indent="0">
              <a:buNone/>
              <a:defRPr sz="1200"/>
            </a:lvl3pPr>
            <a:lvl4pPr marL="1371326" indent="0">
              <a:buNone/>
              <a:defRPr sz="1000"/>
            </a:lvl4pPr>
            <a:lvl5pPr marL="1828434" indent="0">
              <a:buNone/>
              <a:defRPr sz="1000"/>
            </a:lvl5pPr>
            <a:lvl6pPr marL="2285543" indent="0">
              <a:buNone/>
              <a:defRPr sz="1000"/>
            </a:lvl6pPr>
            <a:lvl7pPr marL="2742651" indent="0">
              <a:buNone/>
              <a:defRPr sz="1000"/>
            </a:lvl7pPr>
            <a:lvl8pPr marL="3199760" indent="0">
              <a:buNone/>
              <a:defRPr sz="1000"/>
            </a:lvl8pPr>
            <a:lvl9pPr marL="3656868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86173614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94"/>
            <a:ext cx="12192000" cy="685800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 hasCustomPrompt="1"/>
          </p:nvPr>
        </p:nvSpPr>
        <p:spPr>
          <a:xfrm>
            <a:off x="642080" y="436606"/>
            <a:ext cx="7472190" cy="624016"/>
          </a:xfrm>
        </p:spPr>
        <p:txBody>
          <a:bodyPr anchor="b"/>
          <a:lstStyle>
            <a:lvl1pPr>
              <a:defRPr sz="3200" b="1">
                <a:solidFill>
                  <a:srgbClr val="008080"/>
                </a:solidFill>
                <a:latin typeface="IBM Plex Mono" panose="020B0509050000000000" pitchFamily="49" charset="0"/>
              </a:defRPr>
            </a:lvl1pPr>
          </a:lstStyle>
          <a:p>
            <a:r>
              <a:rPr lang="es-ES" dirty="0"/>
              <a:t>TÍTULO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2043866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25/11/2023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s-CO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es-ES" dirty="0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59059599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192FF99B-30B9-409F-8A15-7DE51C995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0E20BC74-7AA7-4394-96E4-4EFD1233B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C228F2F-35F9-426C-B654-24E330EC7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66289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CC1BF6-0D76-452B-8582-1D9A7F583B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8DF4ADC-3925-447E-929F-B912C04D4F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8F179B6-EBD6-48F7-A81B-B55F4C44F8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818654-377D-4714-B413-24224126E7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F3ED990-5967-464F-BCAD-361F8B66B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F1BE9D9-1A76-46EE-9F07-FC727A79F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66449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EFEE81-CB8D-4498-93F3-04CBA7E9C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EC2CF060-23BC-4227-90A3-340E755A62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1571BDB-EA9C-4D4B-B646-E043548C3F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F78920-010F-45B0-8E69-FE88746CF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DA0E9D-F11B-4D18-9EBE-ADB3D4F06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251AA3E6-E59E-4251-BF54-03B042AA4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60810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B75070-A663-42AB-8459-E6109B3D8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1B50EA7-44F8-4B13-AFBF-2400F6FD85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777DCA7-6A2A-4B05-9E2F-C2FD34ED2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52385E-784F-4855-AF6F-C09B0BAC9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678DEB7-8AD9-4134-B5EE-CB8772ABA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6493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E25C749-A53B-466C-B4F1-72DA42BDD3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0415231-97AB-473C-B16C-47D98EF04C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011C6CC-EF68-479B-84CA-659C8FA00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1C97EC0-E237-4B35-9E02-634BDA3CE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36D90D-061A-4E07-AE06-1222203293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1537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7B1D98-F800-4A07-BD34-DB1FBBF98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7A2B14E-1373-474A-9DD4-4F28DD0E88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5E1200-D378-419E-9107-239EA98344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53414BA-3174-4A20-99C4-9B7069A8E5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D9B427-8E1F-402A-8194-FFDAFB695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B4D7FF-12EB-427A-B25F-D35A3780E7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1090492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399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6A637-5F10-40BE-B75D-99911CCAED09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84EE8-ABE0-4D95-9F9E-3548E1D583DE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 userDrawn="1"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92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84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1" y="940130"/>
            <a:ext cx="4274996" cy="519548"/>
          </a:xfrm>
        </p:spPr>
        <p:txBody>
          <a:bodyPr anchor="b"/>
          <a:lstStyle>
            <a:lvl1pPr algn="l">
              <a:defRPr lang="es-ES" sz="2314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0" y="1"/>
            <a:ext cx="6815960" cy="6858000"/>
          </a:xfrm>
        </p:spPr>
        <p:txBody>
          <a:bodyPr/>
          <a:lstStyle>
            <a:lvl1pPr marL="0" indent="0">
              <a:buNone/>
              <a:defRPr sz="1919"/>
            </a:lvl1pPr>
            <a:lvl2pPr marL="271202" indent="0">
              <a:buNone/>
              <a:defRPr sz="1637"/>
            </a:lvl2pPr>
            <a:lvl3pPr marL="542405" indent="0">
              <a:buNone/>
              <a:defRPr sz="1355"/>
            </a:lvl3pPr>
            <a:lvl4pPr marL="813606" indent="0">
              <a:buNone/>
              <a:defRPr sz="1242"/>
            </a:lvl4pPr>
            <a:lvl5pPr marL="1084809" indent="0">
              <a:buNone/>
              <a:defRPr sz="1242"/>
            </a:lvl5pPr>
            <a:lvl6pPr marL="1356011" indent="0">
              <a:buNone/>
              <a:defRPr sz="1242"/>
            </a:lvl6pPr>
            <a:lvl7pPr marL="1627213" indent="0">
              <a:buNone/>
              <a:defRPr sz="1242"/>
            </a:lvl7pPr>
            <a:lvl8pPr marL="1898415" indent="0">
              <a:buNone/>
              <a:defRPr sz="1242"/>
            </a:lvl8pPr>
            <a:lvl9pPr marL="2169617" indent="0">
              <a:buNone/>
              <a:defRPr sz="1242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81" y="2191411"/>
            <a:ext cx="3776814" cy="4099035"/>
          </a:xfrm>
        </p:spPr>
        <p:txBody>
          <a:bodyPr/>
          <a:lstStyle>
            <a:lvl1pPr marL="0" indent="0">
              <a:buNone/>
              <a:defRPr sz="959"/>
            </a:lvl1pPr>
            <a:lvl2pPr marL="271202" indent="0">
              <a:buNone/>
              <a:defRPr sz="847"/>
            </a:lvl2pPr>
            <a:lvl3pPr marL="542405" indent="0">
              <a:buNone/>
              <a:defRPr sz="734"/>
            </a:lvl3pPr>
            <a:lvl4pPr marL="813606" indent="0">
              <a:buNone/>
              <a:defRPr sz="508"/>
            </a:lvl4pPr>
            <a:lvl5pPr marL="1084809" indent="0">
              <a:buNone/>
              <a:defRPr sz="508"/>
            </a:lvl5pPr>
            <a:lvl6pPr marL="1356011" indent="0">
              <a:buNone/>
              <a:defRPr sz="508"/>
            </a:lvl6pPr>
            <a:lvl7pPr marL="1627213" indent="0">
              <a:buNone/>
              <a:defRPr sz="508"/>
            </a:lvl7pPr>
            <a:lvl8pPr marL="1898415" indent="0">
              <a:buNone/>
              <a:defRPr sz="508"/>
            </a:lvl8pPr>
            <a:lvl9pPr marL="2169617" indent="0">
              <a:buNone/>
              <a:defRPr sz="50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9"/>
            <a:ext cx="910634" cy="7837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4225" tIns="27112" rIns="54225" bIns="27112" rtlCol="0" anchor="ctr"/>
          <a:lstStyle/>
          <a:p>
            <a:pPr algn="ctr" defTabSz="1281338"/>
            <a:endParaRPr lang="es-CO" sz="1016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1" y="1603629"/>
            <a:ext cx="3943920" cy="317250"/>
          </a:xfrm>
        </p:spPr>
        <p:txBody>
          <a:bodyPr>
            <a:normAutofit/>
          </a:bodyPr>
          <a:lstStyle>
            <a:lvl1pPr marL="0" indent="0">
              <a:buNone/>
              <a:defRPr lang="es-ES" sz="84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271202" indent="0">
              <a:buNone/>
              <a:defRPr sz="847"/>
            </a:lvl2pPr>
            <a:lvl3pPr marL="542405" indent="0">
              <a:buNone/>
              <a:defRPr sz="734"/>
            </a:lvl3pPr>
            <a:lvl4pPr marL="813606" indent="0">
              <a:buNone/>
              <a:defRPr sz="508"/>
            </a:lvl4pPr>
            <a:lvl5pPr marL="1084809" indent="0">
              <a:buNone/>
              <a:defRPr sz="508"/>
            </a:lvl5pPr>
            <a:lvl6pPr marL="1356011" indent="0">
              <a:buNone/>
              <a:defRPr sz="508"/>
            </a:lvl6pPr>
            <a:lvl7pPr marL="1627213" indent="0">
              <a:buNone/>
              <a:defRPr sz="508"/>
            </a:lvl7pPr>
            <a:lvl8pPr marL="1898415" indent="0">
              <a:buNone/>
              <a:defRPr sz="508"/>
            </a:lvl8pPr>
            <a:lvl9pPr marL="2169617" indent="0">
              <a:buNone/>
              <a:defRPr sz="508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1073034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2834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s-CO">
              <a:solidFill>
                <a:srgbClr val="003157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484" y="6836776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02257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/>
              <a:t>25/11/2023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/>
              <a:t>‹#›</a:t>
            </a:fld>
            <a:endParaRPr lang="es-CO"/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3" y="6814600"/>
            <a:ext cx="12230467" cy="59166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940127"/>
            <a:ext cx="4448418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 userDrawn="1"/>
        </p:nvSpPr>
        <p:spPr>
          <a:xfrm>
            <a:off x="11775991" y="6588269"/>
            <a:ext cx="4026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100">
                <a:solidFill>
                  <a:schemeClr val="bg1">
                    <a:lumMod val="65000"/>
                  </a:scheme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6940549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Pregun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1" y="1"/>
            <a:ext cx="12166599" cy="6843711"/>
          </a:xfrm>
          <a:prstGeom prst="rect">
            <a:avLst/>
          </a:prstGeom>
        </p:spPr>
      </p:pic>
      <p:sp>
        <p:nvSpPr>
          <p:cNvPr id="7" name="6 Rectángulo"/>
          <p:cNvSpPr/>
          <p:nvPr userDrawn="1"/>
        </p:nvSpPr>
        <p:spPr>
          <a:xfrm>
            <a:off x="0" y="5157192"/>
            <a:ext cx="12192000" cy="1152128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rtlCol="0" anchor="ctr"/>
          <a:lstStyle/>
          <a:p>
            <a:pPr algn="ctr" defTabSz="1219170"/>
            <a:endParaRPr lang="es-CO" sz="2400">
              <a:solidFill>
                <a:prstClr val="white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77247" y="5240973"/>
            <a:ext cx="984567" cy="984567"/>
          </a:xfrm>
          <a:prstGeom prst="rect">
            <a:avLst/>
          </a:prstGeom>
        </p:spPr>
      </p:pic>
      <p:sp>
        <p:nvSpPr>
          <p:cNvPr id="9" name="8 Título"/>
          <p:cNvSpPr>
            <a:spLocks noGrp="1"/>
          </p:cNvSpPr>
          <p:nvPr>
            <p:ph type="title"/>
          </p:nvPr>
        </p:nvSpPr>
        <p:spPr>
          <a:xfrm>
            <a:off x="2063552" y="5157192"/>
            <a:ext cx="9505056" cy="1056117"/>
          </a:xfr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5715911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8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>
            <a:normAutofit/>
          </a:bodyPr>
          <a:lstStyle>
            <a:lvl1pPr marL="0" indent="0" algn="ctr">
              <a:buNone/>
              <a:defRPr sz="3733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31854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03051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064830"/>
            <a:ext cx="10515600" cy="4112135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40"/>
            <a:ext cx="5157867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9" y="697278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6484" y="6836777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45686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1" y="1709753"/>
            <a:ext cx="10515600" cy="2852737"/>
          </a:xfrm>
        </p:spPr>
        <p:txBody>
          <a:bodyPr anchor="b"/>
          <a:lstStyle>
            <a:lvl1pPr>
              <a:defRPr sz="80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1" y="4589477"/>
            <a:ext cx="10515600" cy="1500187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9329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8" name="Imagen 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6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5C3786-062E-4387-9FF1-25F01681E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F47F8A6-4304-441A-A2E6-CC182CB64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E0806CD-40B1-4614-9DED-72DCC422B2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D91C72A-DCE6-4A53-8A83-BFE7B3E46A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8E57D72-1053-48BE-ADD1-10D4AC098E7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7669028A-93FC-4D79-ABB4-F1DCF0AB7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EB4FBA-2143-4DD7-BD3B-34EE330A1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B3570129-E546-4340-9E38-ACF5B455C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6314706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9" y="2138369"/>
            <a:ext cx="5157787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9" y="2962295"/>
            <a:ext cx="5157787" cy="310744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5" y="2138369"/>
            <a:ext cx="5183188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5" y="2962295"/>
            <a:ext cx="5183188" cy="3107443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10" name="Título 1"/>
          <p:cNvSpPr>
            <a:spLocks noGrp="1"/>
          </p:cNvSpPr>
          <p:nvPr>
            <p:ph type="title"/>
          </p:nvPr>
        </p:nvSpPr>
        <p:spPr>
          <a:xfrm>
            <a:off x="1277009" y="940140"/>
            <a:ext cx="9790387" cy="519549"/>
          </a:xfrm>
        </p:spPr>
        <p:txBody>
          <a:bodyPr anchor="b"/>
          <a:lstStyle>
            <a:lvl1pPr algn="ctr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1" name="Rectángulo 10"/>
          <p:cNvSpPr/>
          <p:nvPr userDrawn="1"/>
        </p:nvSpPr>
        <p:spPr>
          <a:xfrm>
            <a:off x="5640685" y="697278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12" name="Marcador de texto 3"/>
          <p:cNvSpPr>
            <a:spLocks noGrp="1"/>
          </p:cNvSpPr>
          <p:nvPr>
            <p:ph type="body" sz="half" idx="13"/>
          </p:nvPr>
        </p:nvSpPr>
        <p:spPr>
          <a:xfrm>
            <a:off x="1549956" y="1603629"/>
            <a:ext cx="9517447" cy="317248"/>
          </a:xfrm>
        </p:spPr>
        <p:txBody>
          <a:bodyPr>
            <a:normAutofit/>
          </a:bodyPr>
          <a:lstStyle>
            <a:lvl1pPr marL="0" indent="0" algn="ctr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73412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49106"/>
            <a:ext cx="12230467" cy="59167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40"/>
            <a:ext cx="4448419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9" y="697278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8885339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506466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49106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41140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40"/>
            <a:ext cx="6172200" cy="4873625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50152" y="2057401"/>
            <a:ext cx="3932237" cy="3811588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974921" y="940140"/>
            <a:ext cx="4338059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2" name="Rectángulo 11"/>
          <p:cNvSpPr/>
          <p:nvPr userDrawn="1"/>
        </p:nvSpPr>
        <p:spPr>
          <a:xfrm>
            <a:off x="1101049" y="697278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13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1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83779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40"/>
            <a:ext cx="4274997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51" y="6"/>
            <a:ext cx="6815959" cy="685799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89" y="2191421"/>
            <a:ext cx="3776815" cy="409903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19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6499562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Dr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470312" y="940140"/>
            <a:ext cx="4432653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1" y="6"/>
            <a:ext cx="6815959" cy="6857999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7459082" y="2191421"/>
            <a:ext cx="3776815" cy="409903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 userDrawn="1"/>
        </p:nvSpPr>
        <p:spPr>
          <a:xfrm>
            <a:off x="7596441" y="697278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7470312" y="160363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400971372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420991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2" y="365126"/>
            <a:ext cx="2628900" cy="5811839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5" y="365126"/>
            <a:ext cx="7734300" cy="5811839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7" name="Imagen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90913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px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190759" y="14"/>
            <a:ext cx="7810503" cy="759023"/>
          </a:xfrm>
        </p:spPr>
        <p:txBody>
          <a:bodyPr tIns="144000" anchor="b">
            <a:noAutofit/>
          </a:bodyPr>
          <a:lstStyle>
            <a:lvl1pPr>
              <a:lnSpc>
                <a:spcPct val="100000"/>
              </a:lnSpc>
              <a:defRPr sz="4219"/>
            </a:lvl1pPr>
          </a:lstStyle>
          <a:p>
            <a:r>
              <a:rPr lang="en-US"/>
              <a:t>title style</a:t>
            </a:r>
          </a:p>
        </p:txBody>
      </p:sp>
      <p:sp>
        <p:nvSpPr>
          <p:cNvPr id="3" name="Rectangle 2"/>
          <p:cNvSpPr/>
          <p:nvPr userDrawn="1"/>
        </p:nvSpPr>
        <p:spPr>
          <a:xfrm>
            <a:off x="1264091" y="3211007"/>
            <a:ext cx="9663839" cy="327015"/>
          </a:xfrm>
          <a:prstGeom prst="rect">
            <a:avLst/>
          </a:prstGeom>
          <a:solidFill>
            <a:schemeClr val="bg1"/>
          </a:solidFill>
          <a:ln w="3175" cap="flat">
            <a:noFill/>
            <a:miter lim="400000"/>
          </a:ln>
          <a:effectLst>
            <a:outerShdw dir="5400000" rotWithShape="0">
              <a:schemeClr val="bg1">
                <a:alpha val="56000"/>
              </a:scheme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1" tIns="19051" rIns="19051" bIns="19051" numCol="1" spcCol="38100" rtlCol="0" anchor="ctr">
            <a:spAutoFit/>
          </a:bodyPr>
          <a:lstStyle/>
          <a:p>
            <a:pPr algn="ctr" defTabSz="550300" hangingPunct="0"/>
            <a:endParaRPr lang="en-US" sz="1875">
              <a:solidFill>
                <a:srgbClr val="FFFFFF"/>
              </a:solidFill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053193368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6C4B5-0FEE-40A9-9220-878D2FC38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B702513-F3A4-4BF8-8089-B90D0BE37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EF27D41C-AFCB-487A-B117-02EF125DDE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8D9C98A-390D-4325-A565-553A31AFC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9903754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408180" y="442471"/>
            <a:ext cx="3988257" cy="10094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08169" y="622924"/>
            <a:ext cx="11044803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rgbClr val="245370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408169" y="1169602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06020" y="1606368"/>
            <a:ext cx="11926957" cy="5099232"/>
          </a:xfrm>
        </p:spPr>
        <p:txBody>
          <a:bodyPr/>
          <a:lstStyle>
            <a:lvl1pPr>
              <a:defRPr>
                <a:solidFill>
                  <a:srgbClr val="00253A"/>
                </a:solidFill>
              </a:defRPr>
            </a:lvl1pPr>
            <a:lvl2pPr>
              <a:defRPr>
                <a:solidFill>
                  <a:srgbClr val="00253A"/>
                </a:solidFill>
              </a:defRPr>
            </a:lvl2pPr>
            <a:lvl3pPr>
              <a:defRPr>
                <a:solidFill>
                  <a:srgbClr val="00253A"/>
                </a:solidFill>
              </a:defRPr>
            </a:lvl3pPr>
            <a:lvl4pPr>
              <a:defRPr>
                <a:solidFill>
                  <a:srgbClr val="00253A"/>
                </a:solidFill>
              </a:defRPr>
            </a:lvl4pPr>
            <a:lvl5pPr>
              <a:defRPr>
                <a:solidFill>
                  <a:srgbClr val="00253A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4258035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408180" y="442471"/>
            <a:ext cx="3988257" cy="10094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08169" y="609672"/>
            <a:ext cx="11044803" cy="519549"/>
          </a:xfrm>
        </p:spPr>
        <p:txBody>
          <a:bodyPr anchor="b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408169" y="1156350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06020" y="1606368"/>
            <a:ext cx="11926957" cy="5099232"/>
          </a:xfrm>
        </p:spPr>
        <p:txBody>
          <a:bodyPr/>
          <a:lstStyle>
            <a:lvl1pPr>
              <a:defRPr>
                <a:solidFill>
                  <a:srgbClr val="00253A"/>
                </a:solidFill>
              </a:defRPr>
            </a:lvl1pPr>
            <a:lvl2pPr>
              <a:defRPr>
                <a:solidFill>
                  <a:srgbClr val="00253A"/>
                </a:solidFill>
              </a:defRPr>
            </a:lvl2pPr>
            <a:lvl3pPr>
              <a:defRPr>
                <a:solidFill>
                  <a:srgbClr val="00253A"/>
                </a:solidFill>
              </a:defRPr>
            </a:lvl3pPr>
            <a:lvl4pPr>
              <a:defRPr>
                <a:solidFill>
                  <a:srgbClr val="00253A"/>
                </a:solidFill>
              </a:defRPr>
            </a:lvl4pPr>
            <a:lvl5pPr>
              <a:defRPr>
                <a:solidFill>
                  <a:srgbClr val="00253A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05175299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flipV="1">
            <a:off x="408180" y="442471"/>
            <a:ext cx="3988257" cy="100940"/>
          </a:xfrm>
          <a:prstGeom prst="rect">
            <a:avLst/>
          </a:prstGeom>
        </p:spPr>
      </p:pic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408169" y="543424"/>
            <a:ext cx="11044803" cy="519549"/>
          </a:xfrm>
        </p:spPr>
        <p:txBody>
          <a:bodyPr anchor="t"/>
          <a:lstStyle>
            <a:lvl1pPr algn="l">
              <a:defRPr lang="es-ES" sz="5333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408169" y="1103342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867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1" name="Imagen 10"/>
          <p:cNvPicPr>
            <a:picLocks noChangeAspect="1"/>
          </p:cNvPicPr>
          <p:nvPr userDrawn="1"/>
        </p:nvPicPr>
        <p:blipFill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19232" y="6814601"/>
            <a:ext cx="12230467" cy="59167"/>
          </a:xfrm>
          <a:prstGeom prst="rect">
            <a:avLst/>
          </a:prstGeom>
        </p:spPr>
      </p:pic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106020" y="1606368"/>
            <a:ext cx="11926957" cy="5099232"/>
          </a:xfrm>
        </p:spPr>
        <p:txBody>
          <a:bodyPr/>
          <a:lstStyle>
            <a:lvl1pPr>
              <a:defRPr>
                <a:solidFill>
                  <a:srgbClr val="00253A"/>
                </a:solidFill>
              </a:defRPr>
            </a:lvl1pPr>
            <a:lvl2pPr>
              <a:defRPr>
                <a:solidFill>
                  <a:srgbClr val="00253A"/>
                </a:solidFill>
              </a:defRPr>
            </a:lvl2pPr>
            <a:lvl3pPr>
              <a:defRPr>
                <a:solidFill>
                  <a:srgbClr val="00253A"/>
                </a:solidFill>
              </a:defRPr>
            </a:lvl3pPr>
            <a:lvl4pPr>
              <a:defRPr>
                <a:solidFill>
                  <a:srgbClr val="00253A"/>
                </a:solidFill>
              </a:defRPr>
            </a:lvl4pPr>
            <a:lvl5pPr>
              <a:defRPr>
                <a:solidFill>
                  <a:srgbClr val="00253A"/>
                </a:solidFill>
              </a:defRPr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280432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9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5" y="1681163"/>
            <a:ext cx="5183188" cy="823912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5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0D1EA-076E-4E8F-AC8E-D78B2BFE5A92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919B44-5757-431C-9E30-7D7A426CB28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145609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783200" y="2565104"/>
            <a:ext cx="8570068" cy="1470026"/>
          </a:xfrm>
        </p:spPr>
        <p:txBody>
          <a:bodyPr anchor="b"/>
          <a:lstStyle>
            <a:lvl1pPr algn="just">
              <a:defRPr sz="5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2855218" y="3932939"/>
            <a:ext cx="8499878" cy="1079870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>
            <a:off x="2639165" y="2421121"/>
            <a:ext cx="144035" cy="2591688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983479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222"/>
            <a:ext cx="12193587" cy="68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4"/>
          <p:cNvSpPr/>
          <p:nvPr/>
        </p:nvSpPr>
        <p:spPr>
          <a:xfrm>
            <a:off x="0" y="4246551"/>
            <a:ext cx="12193587" cy="2624606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r>
              <a:rPr lang="es-MX" sz="2400">
                <a:solidFill>
                  <a:prstClr val="white"/>
                </a:solidFill>
              </a:rPr>
              <a:t>t</a:t>
            </a:r>
            <a:endParaRPr lang="es-CO" sz="2400">
              <a:solidFill>
                <a:prstClr val="white"/>
              </a:solidFill>
            </a:endParaRPr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029" y="5391222"/>
            <a:ext cx="2668735" cy="817993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096793" y="5550320"/>
            <a:ext cx="5904631" cy="490009"/>
          </a:xfrm>
        </p:spPr>
        <p:txBody>
          <a:bodyPr/>
          <a:lstStyle>
            <a:lvl1pPr algn="just"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6096793" y="6029237"/>
            <a:ext cx="5544544" cy="359957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11" name="CuadroTexto 2"/>
          <p:cNvSpPr txBox="1"/>
          <p:nvPr/>
        </p:nvSpPr>
        <p:spPr>
          <a:xfrm>
            <a:off x="6096794" y="5353026"/>
            <a:ext cx="3168888" cy="3077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24656"/>
            <a:r>
              <a:rPr lang="es-CO" sz="1400" b="1">
                <a:solidFill>
                  <a:srgbClr val="003157"/>
                </a:solidFill>
              </a:rPr>
              <a:t>Presentado por:</a:t>
            </a:r>
          </a:p>
        </p:txBody>
      </p:sp>
    </p:spTree>
    <p:extLst>
      <p:ext uri="{BB962C8B-B14F-4D97-AF65-F5344CB8AC3E}">
        <p14:creationId xmlns:p14="http://schemas.microsoft.com/office/powerpoint/2010/main" val="249900650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222"/>
            <a:ext cx="12193587" cy="68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4"/>
          <p:cNvSpPr/>
          <p:nvPr/>
        </p:nvSpPr>
        <p:spPr>
          <a:xfrm>
            <a:off x="0" y="4246551"/>
            <a:ext cx="12193587" cy="2624606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r>
              <a:rPr lang="es-MX" sz="2400">
                <a:solidFill>
                  <a:prstClr val="white"/>
                </a:solidFill>
              </a:rPr>
              <a:t>t</a:t>
            </a:r>
            <a:endParaRPr lang="es-CO" sz="2400">
              <a:solidFill>
                <a:prstClr val="white"/>
              </a:solidFill>
            </a:endParaRPr>
          </a:p>
        </p:txBody>
      </p:sp>
      <p:pic>
        <p:nvPicPr>
          <p:cNvPr id="10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029" y="5391222"/>
            <a:ext cx="2668735" cy="81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19939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5222"/>
            <a:ext cx="12193587" cy="686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ángulo 4"/>
          <p:cNvSpPr/>
          <p:nvPr/>
        </p:nvSpPr>
        <p:spPr>
          <a:xfrm>
            <a:off x="0" y="4246551"/>
            <a:ext cx="12193587" cy="2624606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r>
              <a:rPr lang="es-MX" sz="2400">
                <a:solidFill>
                  <a:prstClr val="white"/>
                </a:solidFill>
              </a:rPr>
              <a:t>t</a:t>
            </a:r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6791877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174448" y="5625554"/>
            <a:ext cx="5931584" cy="1143000"/>
          </a:xfrm>
        </p:spPr>
        <p:txBody>
          <a:bodyPr/>
          <a:lstStyle>
            <a:lvl1pPr>
              <a:defRPr sz="28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7296789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706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D39B2CF5-D3A6-4031-81DC-C790549C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206A880-5F9C-415E-845A-1DDBABEDA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9289EC-1107-46F9-A525-5EA65D0BB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02793183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1 Título"/>
          <p:cNvSpPr>
            <a:spLocks noGrp="1"/>
          </p:cNvSpPr>
          <p:nvPr>
            <p:ph type="title"/>
          </p:nvPr>
        </p:nvSpPr>
        <p:spPr>
          <a:xfrm>
            <a:off x="943282" y="621338"/>
            <a:ext cx="10482003" cy="709773"/>
          </a:xfrm>
        </p:spPr>
        <p:txBody>
          <a:bodyPr anchor="t"/>
          <a:lstStyle>
            <a:lvl1pPr algn="l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Rectángulo 8"/>
          <p:cNvSpPr/>
          <p:nvPr/>
        </p:nvSpPr>
        <p:spPr>
          <a:xfrm>
            <a:off x="1101191" y="697103"/>
            <a:ext cx="910754" cy="7835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941432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079750"/>
          </a:xfrm>
        </p:spPr>
        <p:txBody>
          <a:bodyPr/>
          <a:lstStyle>
            <a:lvl1pPr algn="just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 rot="16200000" flipH="1">
            <a:off x="-25221" y="778505"/>
            <a:ext cx="1079750" cy="7201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23973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079750"/>
          </a:xfrm>
        </p:spPr>
        <p:txBody>
          <a:bodyPr/>
          <a:lstStyle>
            <a:lvl1pPr algn="just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 rot="16200000" flipH="1">
            <a:off x="-25221" y="778505"/>
            <a:ext cx="1079750" cy="7201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8 Rectángulo"/>
          <p:cNvSpPr/>
          <p:nvPr/>
        </p:nvSpPr>
        <p:spPr>
          <a:xfrm rot="16200000" flipH="1">
            <a:off x="54225" y="814513"/>
            <a:ext cx="1079750" cy="0"/>
          </a:xfrm>
          <a:prstGeom prst="rect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292505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079750"/>
          </a:xfrm>
        </p:spPr>
        <p:txBody>
          <a:bodyPr/>
          <a:lstStyle>
            <a:lvl1pPr algn="just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6 Rectángulo"/>
          <p:cNvSpPr/>
          <p:nvPr/>
        </p:nvSpPr>
        <p:spPr>
          <a:xfrm flipH="1">
            <a:off x="609600" y="1413243"/>
            <a:ext cx="910919" cy="7918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6718967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963085" y="2906713"/>
            <a:ext cx="10363200" cy="1500187"/>
          </a:xfrm>
        </p:spPr>
        <p:txBody>
          <a:bodyPr anchor="b"/>
          <a:lstStyle>
            <a:lvl1pPr marL="0" indent="0">
              <a:buNone/>
              <a:defRPr sz="2700">
                <a:solidFill>
                  <a:schemeClr val="bg1">
                    <a:lumMod val="50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12193587" y="6236662"/>
            <a:ext cx="982767" cy="365125"/>
          </a:xfrm>
        </p:spPr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grpSp>
        <p:nvGrpSpPr>
          <p:cNvPr id="7" name="Group 191">
            <a:extLst>
              <a:ext uri="{FF2B5EF4-FFF2-40B4-BE49-F238E27FC236}">
                <a16:creationId xmlns:a16="http://schemas.microsoft.com/office/drawing/2014/main" id="{1BED403C-A43A-4B47-BB94-C2A67956DCC4}"/>
              </a:ext>
            </a:extLst>
          </p:cNvPr>
          <p:cNvGrpSpPr/>
          <p:nvPr/>
        </p:nvGrpSpPr>
        <p:grpSpPr>
          <a:xfrm>
            <a:off x="-3065" y="4903896"/>
            <a:ext cx="12220541" cy="1908696"/>
            <a:chOff x="-1586" y="6857999"/>
            <a:chExt cx="12218950" cy="1909138"/>
          </a:xfrm>
        </p:grpSpPr>
        <p:sp>
          <p:nvSpPr>
            <p:cNvPr id="8" name="Freeform: Shape 192">
              <a:extLst>
                <a:ext uri="{FF2B5EF4-FFF2-40B4-BE49-F238E27FC236}">
                  <a16:creationId xmlns:a16="http://schemas.microsoft.com/office/drawing/2014/main" id="{45A43FA3-E6AD-4BC1-8F03-3B181CC959C7}"/>
                </a:ext>
              </a:extLst>
            </p:cNvPr>
            <p:cNvSpPr/>
            <p:nvPr/>
          </p:nvSpPr>
          <p:spPr>
            <a:xfrm>
              <a:off x="-1586" y="6857999"/>
              <a:ext cx="12192000" cy="1909138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  <p:sp>
          <p:nvSpPr>
            <p:cNvPr id="9" name="Freeform: Shape 193">
              <a:extLst>
                <a:ext uri="{FF2B5EF4-FFF2-40B4-BE49-F238E27FC236}">
                  <a16:creationId xmlns:a16="http://schemas.microsoft.com/office/drawing/2014/main" id="{A3F741A2-2517-494A-868D-957D47F779A9}"/>
                </a:ext>
              </a:extLst>
            </p:cNvPr>
            <p:cNvSpPr/>
            <p:nvPr/>
          </p:nvSpPr>
          <p:spPr>
            <a:xfrm>
              <a:off x="25364" y="7472990"/>
              <a:ext cx="12192000" cy="1294147"/>
            </a:xfrm>
            <a:custGeom>
              <a:avLst/>
              <a:gdLst>
                <a:gd name="connsiteX0" fmla="*/ 0 w 12192000"/>
                <a:gd name="connsiteY0" fmla="*/ 0 h 1909138"/>
                <a:gd name="connsiteX1" fmla="*/ 227719 w 12192000"/>
                <a:gd name="connsiteY1" fmla="*/ 142350 h 1909138"/>
                <a:gd name="connsiteX2" fmla="*/ 6096001 w 12192000"/>
                <a:gd name="connsiteY2" fmla="*/ 1628919 h 1909138"/>
                <a:gd name="connsiteX3" fmla="*/ 11964283 w 12192000"/>
                <a:gd name="connsiteY3" fmla="*/ 142350 h 1909138"/>
                <a:gd name="connsiteX4" fmla="*/ 12192000 w 12192000"/>
                <a:gd name="connsiteY4" fmla="*/ 1 h 1909138"/>
                <a:gd name="connsiteX5" fmla="*/ 12192000 w 12192000"/>
                <a:gd name="connsiteY5" fmla="*/ 1909138 h 1909138"/>
                <a:gd name="connsiteX6" fmla="*/ 0 w 12192000"/>
                <a:gd name="connsiteY6" fmla="*/ 1909138 h 1909138"/>
                <a:gd name="connsiteX7" fmla="*/ 0 w 12192000"/>
                <a:gd name="connsiteY7" fmla="*/ 0 h 190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192000" h="1909138">
                  <a:moveTo>
                    <a:pt x="0" y="0"/>
                  </a:moveTo>
                  <a:lnTo>
                    <a:pt x="227719" y="142350"/>
                  </a:lnTo>
                  <a:cubicBezTo>
                    <a:pt x="1777640" y="1065981"/>
                    <a:pt x="3836554" y="1628919"/>
                    <a:pt x="6096001" y="1628919"/>
                  </a:cubicBezTo>
                  <a:cubicBezTo>
                    <a:pt x="8355448" y="1628919"/>
                    <a:pt x="10414362" y="1065981"/>
                    <a:pt x="11964283" y="142350"/>
                  </a:cubicBezTo>
                  <a:lnTo>
                    <a:pt x="12192000" y="1"/>
                  </a:lnTo>
                  <a:lnTo>
                    <a:pt x="12192000" y="1909138"/>
                  </a:lnTo>
                  <a:lnTo>
                    <a:pt x="0" y="1909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  <a:alpha val="11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 sz="1600">
                <a:solidFill>
                  <a:prstClr val="black"/>
                </a:solidFill>
                <a:latin typeface="Calibri" panose="020F0502020204030204"/>
              </a:endParaRPr>
            </a:p>
          </p:txBody>
        </p:sp>
      </p:grp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963085" y="4406901"/>
            <a:ext cx="10363200" cy="1362075"/>
          </a:xfrm>
        </p:spPr>
        <p:txBody>
          <a:bodyPr anchor="t"/>
          <a:lstStyle>
            <a:lvl1pPr algn="l">
              <a:defRPr sz="4400" b="1" cap="all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6720187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609601" y="1200151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197600" y="1200151"/>
            <a:ext cx="5384800" cy="3394075"/>
          </a:xfrm>
        </p:spPr>
        <p:txBody>
          <a:bodyPr/>
          <a:lstStyle>
            <a:lvl1pPr>
              <a:defRPr sz="3700"/>
            </a:lvl1pPr>
            <a:lvl2pPr>
              <a:defRPr sz="3200"/>
            </a:lvl2pPr>
            <a:lvl3pPr>
              <a:defRPr sz="270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794729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1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6193368" y="1535114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700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00" b="1"/>
            </a:lvl4pPr>
            <a:lvl5pPr marL="2438339" indent="0">
              <a:buNone/>
              <a:defRPr sz="2100" b="1"/>
            </a:lvl5pPr>
            <a:lvl6pPr marL="3047924" indent="0">
              <a:buNone/>
              <a:defRPr sz="2100" b="1"/>
            </a:lvl6pPr>
            <a:lvl7pPr marL="3657509" indent="0">
              <a:buNone/>
              <a:defRPr sz="2100" b="1"/>
            </a:lvl7pPr>
            <a:lvl8pPr marL="4267093" indent="0">
              <a:buNone/>
              <a:defRPr sz="2100" b="1"/>
            </a:lvl8pPr>
            <a:lvl9pPr marL="4876678" indent="0">
              <a:buNone/>
              <a:defRPr sz="21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400"/>
            </a:lvl3pPr>
            <a:lvl4pPr>
              <a:defRPr sz="2100"/>
            </a:lvl4pPr>
            <a:lvl5pPr>
              <a:defRPr sz="2100"/>
            </a:lvl5pPr>
            <a:lvl6pPr>
              <a:defRPr sz="2100"/>
            </a:lvl6pPr>
            <a:lvl7pPr>
              <a:defRPr sz="2100"/>
            </a:lvl7pPr>
            <a:lvl8pPr>
              <a:defRPr sz="2100"/>
            </a:lvl8pPr>
            <a:lvl9pPr>
              <a:defRPr sz="21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2742789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2806907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1818835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766734" y="273051"/>
            <a:ext cx="6815666" cy="5853114"/>
          </a:xfrm>
        </p:spPr>
        <p:txBody>
          <a:bodyPr/>
          <a:lstStyle>
            <a:lvl1pPr>
              <a:defRPr sz="4300"/>
            </a:lvl1pPr>
            <a:lvl2pPr>
              <a:defRPr sz="3700"/>
            </a:lvl2pPr>
            <a:lvl3pPr>
              <a:defRPr sz="3200"/>
            </a:lvl3pPr>
            <a:lvl4pPr>
              <a:defRPr sz="2700"/>
            </a:lvl4pPr>
            <a:lvl5pPr>
              <a:defRPr sz="2700"/>
            </a:lvl5pPr>
            <a:lvl6pPr>
              <a:defRPr sz="2700"/>
            </a:lvl6pPr>
            <a:lvl7pPr>
              <a:defRPr sz="2700"/>
            </a:lvl7pPr>
            <a:lvl8pPr>
              <a:defRPr sz="2700"/>
            </a:lvl8pPr>
            <a:lvl9pPr>
              <a:defRPr sz="27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900"/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19360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51C4BC-822A-40E3-B36C-5FC92ADDFA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7CA0243-1FE0-42B6-B9A6-D0924040BA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110932F-198B-44B8-B20D-DB15BF55EC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E366BFF-BD12-4AAB-ABF3-EA47D269D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CDFE35B-79C4-46C3-9CC0-5C1D41044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B41BA6D0-EA84-4937-8B4A-4DE5DE590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3081043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700" b="1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300"/>
            </a:lvl1pPr>
            <a:lvl2pPr marL="609585" indent="0">
              <a:buNone/>
              <a:defRPr sz="3700"/>
            </a:lvl2pPr>
            <a:lvl3pPr marL="1219170" indent="0">
              <a:buNone/>
              <a:defRPr sz="3200"/>
            </a:lvl3pPr>
            <a:lvl4pPr marL="1828754" indent="0">
              <a:buNone/>
              <a:defRPr sz="2700"/>
            </a:lvl4pPr>
            <a:lvl5pPr marL="2438339" indent="0">
              <a:buNone/>
              <a:defRPr sz="2700"/>
            </a:lvl5pPr>
            <a:lvl6pPr marL="3047924" indent="0">
              <a:buNone/>
              <a:defRPr sz="2700"/>
            </a:lvl6pPr>
            <a:lvl7pPr marL="3657509" indent="0">
              <a:buNone/>
              <a:defRPr sz="2700"/>
            </a:lvl7pPr>
            <a:lvl8pPr marL="4267093" indent="0">
              <a:buNone/>
              <a:defRPr sz="2700"/>
            </a:lvl8pPr>
            <a:lvl9pPr marL="4876678" indent="0">
              <a:buNone/>
              <a:defRPr sz="27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900">
                <a:solidFill>
                  <a:schemeClr val="bg2">
                    <a:lumMod val="25000"/>
                  </a:schemeClr>
                </a:solidFill>
              </a:defRPr>
            </a:lvl1pPr>
            <a:lvl2pPr marL="609585" indent="0">
              <a:buNone/>
              <a:defRPr sz="1600"/>
            </a:lvl2pPr>
            <a:lvl3pPr marL="1219170" indent="0">
              <a:buNone/>
              <a:defRPr sz="1300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9709" y="97689"/>
            <a:ext cx="2133878" cy="177759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n-US" sz="24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6595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724641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8839200" y="206375"/>
            <a:ext cx="2743200" cy="438785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609601" y="206375"/>
            <a:ext cx="8026400" cy="4387851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165601" y="6356350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888722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765321"/>
            <a:ext cx="10666417" cy="519549"/>
          </a:xfrm>
        </p:spPr>
        <p:txBody>
          <a:bodyPr vert="horz" lIns="121917" tIns="60958" rIns="121917" bIns="60958" rtlCol="0" anchor="ctr">
            <a:noAutofit/>
          </a:bodyPr>
          <a:lstStyle>
            <a:lvl1pPr>
              <a:defRPr lang="es-CO" sz="4400" dirty="0"/>
            </a:lvl1pPr>
          </a:lstStyle>
          <a:p>
            <a:pPr marL="0" lvl="0" algn="l"/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2" y="6814600"/>
            <a:ext cx="12230467" cy="59166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82766" y="1383961"/>
            <a:ext cx="10666418" cy="317247"/>
          </a:xfrm>
        </p:spPr>
        <p:txBody>
          <a:bodyPr>
            <a:noAutofit/>
          </a:bodyPr>
          <a:lstStyle>
            <a:lvl1pPr marL="0" indent="0">
              <a:buNone/>
              <a:defRPr lang="es-ES" sz="1800" b="0" kern="1200" dirty="0" smtClean="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1775991" y="6588269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1224656"/>
            <a:r>
              <a:rPr lang="es-ES" sz="1100">
                <a:solidFill>
                  <a:prstClr val="white">
                    <a:lumMod val="65000"/>
                  </a:prstClr>
                </a:solidFill>
              </a:rPr>
              <a:t>V. 1</a:t>
            </a:r>
          </a:p>
        </p:txBody>
      </p:sp>
    </p:spTree>
    <p:extLst>
      <p:ext uri="{BB962C8B-B14F-4D97-AF65-F5344CB8AC3E}">
        <p14:creationId xmlns:p14="http://schemas.microsoft.com/office/powerpoint/2010/main" val="2256222134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Imagen IZQ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74920" y="940128"/>
            <a:ext cx="4274997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376041" y="1"/>
            <a:ext cx="6815959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963679" y="2191407"/>
            <a:ext cx="3776815" cy="409903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0" name="Rectángulo 9"/>
          <p:cNvSpPr/>
          <p:nvPr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11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263922172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232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782391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1" y="2064829"/>
            <a:ext cx="10515600" cy="411213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>
          <a:xfrm>
            <a:off x="4038601" y="6356350"/>
            <a:ext cx="4114800" cy="365125"/>
          </a:xfrm>
          <a:prstGeom prst="rect">
            <a:avLst/>
          </a:prstGeom>
        </p:spPr>
        <p:txBody>
          <a:bodyPr/>
          <a:lstStyle/>
          <a:p>
            <a:pPr defTabSz="1224656"/>
            <a:endParaRPr lang="es-CO" sz="2400">
              <a:solidFill>
                <a:srgbClr val="003157"/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1" y="940128"/>
            <a:ext cx="5157866" cy="519549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 userDrawn="1"/>
        </p:nvSpPr>
        <p:spPr>
          <a:xfrm>
            <a:off x="1101047" y="697265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24656"/>
            <a:endParaRPr lang="es-CO" sz="2400">
              <a:solidFill>
                <a:prstClr val="white"/>
              </a:solidFill>
            </a:endParaRPr>
          </a:p>
        </p:txBody>
      </p:sp>
      <p:sp>
        <p:nvSpPr>
          <p:cNvPr id="9" name="Marcador de texto 3"/>
          <p:cNvSpPr>
            <a:spLocks noGrp="1"/>
          </p:cNvSpPr>
          <p:nvPr>
            <p:ph type="body" sz="half" idx="13"/>
          </p:nvPr>
        </p:nvSpPr>
        <p:spPr>
          <a:xfrm>
            <a:off x="974920" y="1603629"/>
            <a:ext cx="3943920" cy="317247"/>
          </a:xfrm>
        </p:spPr>
        <p:txBody>
          <a:bodyPr>
            <a:normAutofit/>
          </a:bodyPr>
          <a:lstStyle>
            <a:lvl1pPr marL="0" indent="0">
              <a:buNone/>
              <a:defRPr lang="es-ES" sz="1400" kern="1200" dirty="0" smtClean="0">
                <a:solidFill>
                  <a:schemeClr val="bg2">
                    <a:lumMod val="50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9232" y="6814600"/>
            <a:ext cx="12230467" cy="59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65684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orta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http://brussels.ftistratcomm.com/wp-content/uploads/sites/5/2015/07/shutterstock_258177479-1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89600" cy="685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4"/>
          <p:cNvSpPr/>
          <p:nvPr/>
        </p:nvSpPr>
        <p:spPr>
          <a:xfrm>
            <a:off x="0" y="4231436"/>
            <a:ext cx="12192000" cy="2625214"/>
          </a:xfrm>
          <a:custGeom>
            <a:avLst/>
            <a:gdLst>
              <a:gd name="connsiteX0" fmla="*/ 0 w 12192000"/>
              <a:gd name="connsiteY0" fmla="*/ 0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0 h 2728452"/>
              <a:gd name="connsiteX0" fmla="*/ 0 w 12192000"/>
              <a:gd name="connsiteY0" fmla="*/ 899652 h 2728452"/>
              <a:gd name="connsiteX1" fmla="*/ 12192000 w 12192000"/>
              <a:gd name="connsiteY1" fmla="*/ 0 h 2728452"/>
              <a:gd name="connsiteX2" fmla="*/ 12192000 w 12192000"/>
              <a:gd name="connsiteY2" fmla="*/ 2728452 h 2728452"/>
              <a:gd name="connsiteX3" fmla="*/ 0 w 12192000"/>
              <a:gd name="connsiteY3" fmla="*/ 2728452 h 2728452"/>
              <a:gd name="connsiteX4" fmla="*/ 0 w 12192000"/>
              <a:gd name="connsiteY4" fmla="*/ 899652 h 2728452"/>
              <a:gd name="connsiteX0" fmla="*/ 0 w 12192000"/>
              <a:gd name="connsiteY0" fmla="*/ 796414 h 2625214"/>
              <a:gd name="connsiteX1" fmla="*/ 12192000 w 12192000"/>
              <a:gd name="connsiteY1" fmla="*/ 0 h 2625214"/>
              <a:gd name="connsiteX2" fmla="*/ 12192000 w 12192000"/>
              <a:gd name="connsiteY2" fmla="*/ 2625214 h 2625214"/>
              <a:gd name="connsiteX3" fmla="*/ 0 w 12192000"/>
              <a:gd name="connsiteY3" fmla="*/ 2625214 h 2625214"/>
              <a:gd name="connsiteX4" fmla="*/ 0 w 12192000"/>
              <a:gd name="connsiteY4" fmla="*/ 796414 h 2625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2625214">
                <a:moveTo>
                  <a:pt x="0" y="796414"/>
                </a:moveTo>
                <a:lnTo>
                  <a:pt x="12192000" y="0"/>
                </a:lnTo>
                <a:lnTo>
                  <a:pt x="12192000" y="2625214"/>
                </a:lnTo>
                <a:lnTo>
                  <a:pt x="0" y="2625214"/>
                </a:lnTo>
                <a:lnTo>
                  <a:pt x="0" y="79641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>
                <a:solidFill>
                  <a:srgbClr val="FFFFFF"/>
                </a:solidFill>
              </a:rPr>
              <a:t>t</a:t>
            </a:r>
            <a:endParaRPr lang="es-CO">
              <a:solidFill>
                <a:srgbClr val="FFFFFF"/>
              </a:solidFill>
            </a:endParaRPr>
          </a:p>
        </p:txBody>
      </p:sp>
      <p:sp>
        <p:nvSpPr>
          <p:cNvPr id="20" name="19 Título"/>
          <p:cNvSpPr>
            <a:spLocks noGrp="1"/>
          </p:cNvSpPr>
          <p:nvPr>
            <p:ph type="title"/>
          </p:nvPr>
        </p:nvSpPr>
        <p:spPr>
          <a:xfrm>
            <a:off x="3215680" y="4999571"/>
            <a:ext cx="5760640" cy="1309749"/>
          </a:xfrm>
        </p:spPr>
        <p:txBody>
          <a:bodyPr>
            <a:normAutofit/>
          </a:bodyPr>
          <a:lstStyle>
            <a:lvl1pPr algn="ctr"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8" name="Imagen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5360" y="5275114"/>
            <a:ext cx="2668388" cy="818182"/>
          </a:xfrm>
          <a:prstGeom prst="rect">
            <a:avLst/>
          </a:prstGeom>
        </p:spPr>
      </p:pic>
      <p:pic>
        <p:nvPicPr>
          <p:cNvPr id="24" name="Imagen 2" descr="Logo calidad final"/>
          <p:cNvPicPr>
            <a:picLocks noChangeAspect="1" noChangeArrowheads="1"/>
          </p:cNvPicPr>
          <p:nvPr userDrawn="1"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000"/>
          <a:stretch>
            <a:fillRect/>
          </a:stretch>
        </p:blipFill>
        <p:spPr bwMode="auto">
          <a:xfrm>
            <a:off x="11041022" y="6035670"/>
            <a:ext cx="1147762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n 9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48528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1 Imagen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621" y="-27384"/>
            <a:ext cx="6129380" cy="6895554"/>
          </a:xfrm>
          <a:prstGeom prst="rect">
            <a:avLst/>
          </a:prstGeom>
        </p:spPr>
      </p:pic>
      <p:sp>
        <p:nvSpPr>
          <p:cNvPr id="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9" name="8 CuadroTexto"/>
          <p:cNvSpPr txBox="1"/>
          <p:nvPr userDrawn="1"/>
        </p:nvSpPr>
        <p:spPr>
          <a:xfrm>
            <a:off x="983432" y="692696"/>
            <a:ext cx="206338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4000" b="1">
                <a:solidFill>
                  <a:srgbClr val="004A79"/>
                </a:solidFill>
              </a:rPr>
              <a:t>Agenda</a:t>
            </a:r>
            <a:endParaRPr lang="es-CO">
              <a:solidFill>
                <a:srgbClr val="004A79"/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4349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con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2751509"/>
            <a:ext cx="10515600" cy="1325563"/>
          </a:xfrm>
        </p:spPr>
        <p:txBody>
          <a:bodyPr>
            <a:noAutofit/>
          </a:bodyPr>
          <a:lstStyle>
            <a:lvl1pPr algn="ctr">
              <a:defRPr sz="44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6804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E9D0B6-C7C2-41F1-BC2E-DD382CA9E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76B4E94D-B941-4D30-B1EA-505A6A0CE90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EA07D63-1FDF-416C-B89A-857564DA45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9A4D32-ECD6-47C6-9B67-C8538D7AD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CD2C9AD-ED59-4935-97B0-CD1877BE9C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4E8942E-A08D-41DE-BD82-E5566ECE0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770431960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ción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12" name="11 Título"/>
          <p:cNvSpPr>
            <a:spLocks noGrp="1"/>
          </p:cNvSpPr>
          <p:nvPr>
            <p:ph type="title"/>
          </p:nvPr>
        </p:nvSpPr>
        <p:spPr>
          <a:xfrm>
            <a:off x="4296000" y="1629000"/>
            <a:ext cx="3600000" cy="3600000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pic>
        <p:nvPicPr>
          <p:cNvPr id="13" name="Imagen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1759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bsección">
    <p:bg>
      <p:bgPr>
        <a:solidFill>
          <a:schemeClr val="accent4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aralelogramo 9"/>
          <p:cNvSpPr/>
          <p:nvPr/>
        </p:nvSpPr>
        <p:spPr>
          <a:xfrm>
            <a:off x="4848225" y="0"/>
            <a:ext cx="2495550" cy="6858000"/>
          </a:xfrm>
          <a:prstGeom prst="parallelogram">
            <a:avLst>
              <a:gd name="adj" fmla="val 53244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9" name="Elipse 10"/>
          <p:cNvSpPr/>
          <p:nvPr/>
        </p:nvSpPr>
        <p:spPr>
          <a:xfrm>
            <a:off x="4296000" y="1629000"/>
            <a:ext cx="3600000" cy="3600000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es-CO" sz="3600">
              <a:solidFill>
                <a:srgbClr val="003157"/>
              </a:solidFill>
            </a:endParaRPr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07368" y="1629000"/>
            <a:ext cx="3600000" cy="3600000"/>
          </a:xfrm>
        </p:spPr>
        <p:txBody>
          <a:bodyPr>
            <a:normAutofit/>
          </a:bodyPr>
          <a:lstStyle>
            <a:lvl1pPr algn="ctr">
              <a:defRPr sz="360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62449062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ep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10586392" cy="4176464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quarter" idx="10"/>
          </p:nvPr>
        </p:nvSpPr>
        <p:spPr>
          <a:xfrm>
            <a:off x="982464" y="1412776"/>
            <a:ext cx="10298112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0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203395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pic>
        <p:nvPicPr>
          <p:cNvPr id="6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98935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97492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6096000" y="4318"/>
            <a:ext cx="6096000" cy="6853681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1" name="Marcador de contenido 2"/>
          <p:cNvSpPr>
            <a:spLocks noGrp="1"/>
          </p:cNvSpPr>
          <p:nvPr>
            <p:ph idx="1"/>
          </p:nvPr>
        </p:nvSpPr>
        <p:spPr>
          <a:xfrm>
            <a:off x="838200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9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982464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pic>
        <p:nvPicPr>
          <p:cNvPr id="14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  <p:sp>
        <p:nvSpPr>
          <p:cNvPr id="15" name="Rectángulo 7"/>
          <p:cNvSpPr/>
          <p:nvPr userDrawn="1"/>
        </p:nvSpPr>
        <p:spPr>
          <a:xfrm>
            <a:off x="110104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19347"/>
      </p:ext>
    </p:extLst>
  </p:cSld>
  <p:clrMapOvr>
    <a:masterClrMapping/>
  </p:clrMapOvr>
  <p:hf sldNum="0" hdr="0" ftr="0" dt="0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>
            <a:spLocks noGrp="1"/>
          </p:cNvSpPr>
          <p:nvPr>
            <p:ph type="title"/>
          </p:nvPr>
        </p:nvSpPr>
        <p:spPr>
          <a:xfrm>
            <a:off x="6456040" y="847649"/>
            <a:ext cx="4761040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6553517" y="697264"/>
            <a:ext cx="910635" cy="783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s-ES"/>
              <a:t>Haga clic en el icono para agregar una imagen</a:t>
            </a:r>
            <a:endParaRPr lang="es-CO"/>
          </a:p>
        </p:txBody>
      </p:sp>
      <p:sp>
        <p:nvSpPr>
          <p:cNvPr id="10" name="3 Marcador de texto"/>
          <p:cNvSpPr>
            <a:spLocks noGrp="1"/>
          </p:cNvSpPr>
          <p:nvPr>
            <p:ph type="body" sz="quarter" idx="11"/>
          </p:nvPr>
        </p:nvSpPr>
        <p:spPr>
          <a:xfrm>
            <a:off x="6456040" y="1412776"/>
            <a:ext cx="4753496" cy="358775"/>
          </a:xfrm>
        </p:spPr>
        <p:txBody>
          <a:bodyPr>
            <a:noAutofit/>
          </a:bodyPr>
          <a:lstStyle>
            <a:lvl1pPr marL="0" indent="0">
              <a:buNone/>
              <a:defRPr sz="2000" i="1">
                <a:solidFill>
                  <a:schemeClr val="tx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12" name="Marcador de contenido 2"/>
          <p:cNvSpPr>
            <a:spLocks noGrp="1"/>
          </p:cNvSpPr>
          <p:nvPr>
            <p:ph idx="1"/>
          </p:nvPr>
        </p:nvSpPr>
        <p:spPr>
          <a:xfrm>
            <a:off x="6454824" y="2204864"/>
            <a:ext cx="4897760" cy="3972099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pic>
        <p:nvPicPr>
          <p:cNvPr id="13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094870"/>
      </p:ext>
    </p:extLst>
  </p:cSld>
  <p:clrMapOvr>
    <a:masterClrMapping/>
  </p:clrMapOvr>
  <p:hf sldNum="0" hdr="0" ftr="0" dt="0"/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icio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>
            <a:spLocks noGrp="1"/>
          </p:cNvSpPr>
          <p:nvPr>
            <p:ph type="title"/>
          </p:nvPr>
        </p:nvSpPr>
        <p:spPr>
          <a:xfrm>
            <a:off x="974920" y="332656"/>
            <a:ext cx="10305656" cy="565127"/>
          </a:xfrm>
        </p:spPr>
        <p:txBody>
          <a:bodyPr anchor="b"/>
          <a:lstStyle>
            <a:lvl1pPr algn="l">
              <a:defRPr lang="es-ES" sz="4000" b="1" kern="120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stCxn id="9" idx="6"/>
          </p:cNvCxnSpPr>
          <p:nvPr/>
        </p:nvCxnSpPr>
        <p:spPr>
          <a:xfrm>
            <a:off x="807612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3786207"/>
      </p:ext>
    </p:extLst>
  </p:cSld>
  <p:clrMapOvr>
    <a:masterClrMapping/>
  </p:clrMapOvr>
  <p:hf sldNum="0" hdr="0" ftr="0" dt="0"/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10 Conector recto"/>
          <p:cNvCxnSpPr/>
          <p:nvPr/>
        </p:nvCxnSpPr>
        <p:spPr>
          <a:xfrm>
            <a:off x="0" y="3429000"/>
            <a:ext cx="1218960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1628073"/>
      </p:ext>
    </p:extLst>
  </p:cSld>
  <p:clrMapOvr>
    <a:masterClrMapping/>
  </p:clrMapOvr>
  <p:hf sldNum="0"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n Storytelling">
    <p:bg>
      <p:bgPr>
        <a:solidFill>
          <a:srgbClr val="0031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Elipse"/>
          <p:cNvSpPr/>
          <p:nvPr/>
        </p:nvSpPr>
        <p:spPr>
          <a:xfrm>
            <a:off x="4115880" y="1449000"/>
            <a:ext cx="3960240" cy="3960000"/>
          </a:xfrm>
          <a:prstGeom prst="ellipse">
            <a:avLst/>
          </a:prstGeom>
          <a:noFill/>
          <a:ln w="1905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FFFFFF"/>
              </a:solidFill>
            </a:endParaRPr>
          </a:p>
        </p:txBody>
      </p:sp>
      <p:cxnSp>
        <p:nvCxnSpPr>
          <p:cNvPr id="11" name="10 Conector recto"/>
          <p:cNvCxnSpPr>
            <a:endCxn id="9" idx="2"/>
          </p:cNvCxnSpPr>
          <p:nvPr/>
        </p:nvCxnSpPr>
        <p:spPr>
          <a:xfrm>
            <a:off x="0" y="3429000"/>
            <a:ext cx="4115880" cy="0"/>
          </a:xfrm>
          <a:prstGeom prst="line">
            <a:avLst/>
          </a:prstGeom>
          <a:ln w="1905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0157589"/>
      </p:ext>
    </p:extLst>
  </p:cSld>
  <p:clrMapOvr>
    <a:masterClrMapping/>
  </p:clrMapOvr>
  <p:hf sldNum="0" hdr="0" ftr="0" dt="0"/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9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804000"/>
            <a:ext cx="12192000" cy="58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621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9.xml"/><Relationship Id="rId13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54.xml"/><Relationship Id="rId7" Type="http://schemas.openxmlformats.org/officeDocument/2006/relationships/slideLayout" Target="../slideLayouts/slideLayout158.xml"/><Relationship Id="rId12" Type="http://schemas.openxmlformats.org/officeDocument/2006/relationships/slideLayout" Target="../slideLayouts/slideLayout163.xml"/><Relationship Id="rId17" Type="http://schemas.openxmlformats.org/officeDocument/2006/relationships/theme" Target="../theme/theme10.xml"/><Relationship Id="rId2" Type="http://schemas.openxmlformats.org/officeDocument/2006/relationships/slideLayout" Target="../slideLayouts/slideLayout153.xml"/><Relationship Id="rId16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52.xml"/><Relationship Id="rId6" Type="http://schemas.openxmlformats.org/officeDocument/2006/relationships/slideLayout" Target="../slideLayouts/slideLayout157.xml"/><Relationship Id="rId11" Type="http://schemas.openxmlformats.org/officeDocument/2006/relationships/slideLayout" Target="../slideLayouts/slideLayout162.xml"/><Relationship Id="rId5" Type="http://schemas.openxmlformats.org/officeDocument/2006/relationships/slideLayout" Target="../slideLayouts/slideLayout156.xml"/><Relationship Id="rId15" Type="http://schemas.openxmlformats.org/officeDocument/2006/relationships/slideLayout" Target="../slideLayouts/slideLayout166.xml"/><Relationship Id="rId10" Type="http://schemas.openxmlformats.org/officeDocument/2006/relationships/slideLayout" Target="../slideLayouts/slideLayout161.xml"/><Relationship Id="rId4" Type="http://schemas.openxmlformats.org/officeDocument/2006/relationships/slideLayout" Target="../slideLayouts/slideLayout155.xml"/><Relationship Id="rId9" Type="http://schemas.openxmlformats.org/officeDocument/2006/relationships/slideLayout" Target="../slideLayouts/slideLayout160.xml"/><Relationship Id="rId14" Type="http://schemas.openxmlformats.org/officeDocument/2006/relationships/slideLayout" Target="../slideLayouts/slideLayout165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5.xml"/><Relationship Id="rId13" Type="http://schemas.openxmlformats.org/officeDocument/2006/relationships/slideLayout" Target="../slideLayouts/slideLayout180.xml"/><Relationship Id="rId3" Type="http://schemas.openxmlformats.org/officeDocument/2006/relationships/slideLayout" Target="../slideLayouts/slideLayout170.xml"/><Relationship Id="rId7" Type="http://schemas.openxmlformats.org/officeDocument/2006/relationships/slideLayout" Target="../slideLayouts/slideLayout174.xml"/><Relationship Id="rId12" Type="http://schemas.openxmlformats.org/officeDocument/2006/relationships/slideLayout" Target="../slideLayouts/slideLayout179.xml"/><Relationship Id="rId17" Type="http://schemas.openxmlformats.org/officeDocument/2006/relationships/theme" Target="../theme/theme11.xml"/><Relationship Id="rId2" Type="http://schemas.openxmlformats.org/officeDocument/2006/relationships/slideLayout" Target="../slideLayouts/slideLayout169.xml"/><Relationship Id="rId16" Type="http://schemas.openxmlformats.org/officeDocument/2006/relationships/slideLayout" Target="../slideLayouts/slideLayout183.xml"/><Relationship Id="rId1" Type="http://schemas.openxmlformats.org/officeDocument/2006/relationships/slideLayout" Target="../slideLayouts/slideLayout168.xml"/><Relationship Id="rId6" Type="http://schemas.openxmlformats.org/officeDocument/2006/relationships/slideLayout" Target="../slideLayouts/slideLayout173.xml"/><Relationship Id="rId11" Type="http://schemas.openxmlformats.org/officeDocument/2006/relationships/slideLayout" Target="../slideLayouts/slideLayout178.xml"/><Relationship Id="rId5" Type="http://schemas.openxmlformats.org/officeDocument/2006/relationships/slideLayout" Target="../slideLayouts/slideLayout172.xml"/><Relationship Id="rId15" Type="http://schemas.openxmlformats.org/officeDocument/2006/relationships/slideLayout" Target="../slideLayouts/slideLayout182.xml"/><Relationship Id="rId10" Type="http://schemas.openxmlformats.org/officeDocument/2006/relationships/slideLayout" Target="../slideLayouts/slideLayout177.xml"/><Relationship Id="rId4" Type="http://schemas.openxmlformats.org/officeDocument/2006/relationships/slideLayout" Target="../slideLayouts/slideLayout171.xml"/><Relationship Id="rId9" Type="http://schemas.openxmlformats.org/officeDocument/2006/relationships/slideLayout" Target="../slideLayouts/slideLayout176.xml"/><Relationship Id="rId14" Type="http://schemas.openxmlformats.org/officeDocument/2006/relationships/slideLayout" Target="../slideLayouts/slideLayout181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1.xml"/><Relationship Id="rId13" Type="http://schemas.openxmlformats.org/officeDocument/2006/relationships/slideLayout" Target="../slideLayouts/slideLayout196.xml"/><Relationship Id="rId18" Type="http://schemas.openxmlformats.org/officeDocument/2006/relationships/theme" Target="../theme/theme12.xml"/><Relationship Id="rId3" Type="http://schemas.openxmlformats.org/officeDocument/2006/relationships/slideLayout" Target="../slideLayouts/slideLayout186.xml"/><Relationship Id="rId7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5.xml"/><Relationship Id="rId17" Type="http://schemas.openxmlformats.org/officeDocument/2006/relationships/slideLayout" Target="../slideLayouts/slideLayout200.xml"/><Relationship Id="rId2" Type="http://schemas.openxmlformats.org/officeDocument/2006/relationships/slideLayout" Target="../slideLayouts/slideLayout185.xml"/><Relationship Id="rId16" Type="http://schemas.openxmlformats.org/officeDocument/2006/relationships/slideLayout" Target="../slideLayouts/slideLayout199.xml"/><Relationship Id="rId1" Type="http://schemas.openxmlformats.org/officeDocument/2006/relationships/slideLayout" Target="../slideLayouts/slideLayout184.xml"/><Relationship Id="rId6" Type="http://schemas.openxmlformats.org/officeDocument/2006/relationships/slideLayout" Target="../slideLayouts/slideLayout189.xml"/><Relationship Id="rId11" Type="http://schemas.openxmlformats.org/officeDocument/2006/relationships/slideLayout" Target="../slideLayouts/slideLayout194.xml"/><Relationship Id="rId5" Type="http://schemas.openxmlformats.org/officeDocument/2006/relationships/slideLayout" Target="../slideLayouts/slideLayout188.xml"/><Relationship Id="rId1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193.xml"/><Relationship Id="rId4" Type="http://schemas.openxmlformats.org/officeDocument/2006/relationships/slideLayout" Target="../slideLayouts/slideLayout187.xml"/><Relationship Id="rId9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97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8.xml"/><Relationship Id="rId13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3.xml"/><Relationship Id="rId7" Type="http://schemas.openxmlformats.org/officeDocument/2006/relationships/slideLayout" Target="../slideLayouts/slideLayout207.xml"/><Relationship Id="rId12" Type="http://schemas.openxmlformats.org/officeDocument/2006/relationships/slideLayout" Target="../slideLayouts/slideLayout212.xml"/><Relationship Id="rId17" Type="http://schemas.openxmlformats.org/officeDocument/2006/relationships/theme" Target="../theme/theme13.xml"/><Relationship Id="rId2" Type="http://schemas.openxmlformats.org/officeDocument/2006/relationships/slideLayout" Target="../slideLayouts/slideLayout202.xml"/><Relationship Id="rId16" Type="http://schemas.openxmlformats.org/officeDocument/2006/relationships/slideLayout" Target="../slideLayouts/slideLayout216.xml"/><Relationship Id="rId1" Type="http://schemas.openxmlformats.org/officeDocument/2006/relationships/slideLayout" Target="../slideLayouts/slideLayout201.xml"/><Relationship Id="rId6" Type="http://schemas.openxmlformats.org/officeDocument/2006/relationships/slideLayout" Target="../slideLayouts/slideLayout206.xml"/><Relationship Id="rId11" Type="http://schemas.openxmlformats.org/officeDocument/2006/relationships/slideLayout" Target="../slideLayouts/slideLayout211.xml"/><Relationship Id="rId5" Type="http://schemas.openxmlformats.org/officeDocument/2006/relationships/slideLayout" Target="../slideLayouts/slideLayout205.xml"/><Relationship Id="rId15" Type="http://schemas.openxmlformats.org/officeDocument/2006/relationships/slideLayout" Target="../slideLayouts/slideLayout215.xml"/><Relationship Id="rId10" Type="http://schemas.openxmlformats.org/officeDocument/2006/relationships/slideLayout" Target="../slideLayouts/slideLayout210.xml"/><Relationship Id="rId4" Type="http://schemas.openxmlformats.org/officeDocument/2006/relationships/slideLayout" Target="../slideLayouts/slideLayout204.xml"/><Relationship Id="rId9" Type="http://schemas.openxmlformats.org/officeDocument/2006/relationships/slideLayout" Target="../slideLayouts/slideLayout209.xml"/><Relationship Id="rId14" Type="http://schemas.openxmlformats.org/officeDocument/2006/relationships/slideLayout" Target="../slideLayouts/slideLayout214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slideLayout" Target="../slideLayouts/slideLayout229.xml"/><Relationship Id="rId18" Type="http://schemas.openxmlformats.org/officeDocument/2006/relationships/theme" Target="../theme/theme14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17" Type="http://schemas.openxmlformats.org/officeDocument/2006/relationships/slideLayout" Target="../slideLayouts/slideLayout233.xml"/><Relationship Id="rId2" Type="http://schemas.openxmlformats.org/officeDocument/2006/relationships/slideLayout" Target="../slideLayouts/slideLayout218.xml"/><Relationship Id="rId16" Type="http://schemas.openxmlformats.org/officeDocument/2006/relationships/slideLayout" Target="../slideLayouts/slideLayout232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5" Type="http://schemas.openxmlformats.org/officeDocument/2006/relationships/slideLayout" Target="../slideLayouts/slideLayout23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Relationship Id="rId14" Type="http://schemas.openxmlformats.org/officeDocument/2006/relationships/slideLayout" Target="../slideLayouts/slideLayout230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1.xml"/><Relationship Id="rId13" Type="http://schemas.openxmlformats.org/officeDocument/2006/relationships/slideLayout" Target="../slideLayouts/slideLayout246.xml"/><Relationship Id="rId3" Type="http://schemas.openxmlformats.org/officeDocument/2006/relationships/slideLayout" Target="../slideLayouts/slideLayout236.xml"/><Relationship Id="rId7" Type="http://schemas.openxmlformats.org/officeDocument/2006/relationships/slideLayout" Target="../slideLayouts/slideLayout240.xml"/><Relationship Id="rId12" Type="http://schemas.openxmlformats.org/officeDocument/2006/relationships/slideLayout" Target="../slideLayouts/slideLayout245.xml"/><Relationship Id="rId17" Type="http://schemas.openxmlformats.org/officeDocument/2006/relationships/theme" Target="../theme/theme15.xml"/><Relationship Id="rId2" Type="http://schemas.openxmlformats.org/officeDocument/2006/relationships/slideLayout" Target="../slideLayouts/slideLayout235.xml"/><Relationship Id="rId16" Type="http://schemas.openxmlformats.org/officeDocument/2006/relationships/slideLayout" Target="../slideLayouts/slideLayout249.xml"/><Relationship Id="rId1" Type="http://schemas.openxmlformats.org/officeDocument/2006/relationships/slideLayout" Target="../slideLayouts/slideLayout234.xml"/><Relationship Id="rId6" Type="http://schemas.openxmlformats.org/officeDocument/2006/relationships/slideLayout" Target="../slideLayouts/slideLayout239.xml"/><Relationship Id="rId11" Type="http://schemas.openxmlformats.org/officeDocument/2006/relationships/slideLayout" Target="../slideLayouts/slideLayout244.xml"/><Relationship Id="rId5" Type="http://schemas.openxmlformats.org/officeDocument/2006/relationships/slideLayout" Target="../slideLayouts/slideLayout238.xml"/><Relationship Id="rId15" Type="http://schemas.openxmlformats.org/officeDocument/2006/relationships/slideLayout" Target="../slideLayouts/slideLayout248.xml"/><Relationship Id="rId10" Type="http://schemas.openxmlformats.org/officeDocument/2006/relationships/slideLayout" Target="../slideLayouts/slideLayout243.xml"/><Relationship Id="rId4" Type="http://schemas.openxmlformats.org/officeDocument/2006/relationships/slideLayout" Target="../slideLayouts/slideLayout237.xml"/><Relationship Id="rId9" Type="http://schemas.openxmlformats.org/officeDocument/2006/relationships/slideLayout" Target="../slideLayouts/slideLayout242.xml"/><Relationship Id="rId14" Type="http://schemas.openxmlformats.org/officeDocument/2006/relationships/slideLayout" Target="../slideLayouts/slideLayout247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7.xml"/><Relationship Id="rId13" Type="http://schemas.openxmlformats.org/officeDocument/2006/relationships/slideLayout" Target="../slideLayouts/slideLayout262.xml"/><Relationship Id="rId3" Type="http://schemas.openxmlformats.org/officeDocument/2006/relationships/slideLayout" Target="../slideLayouts/slideLayout252.xml"/><Relationship Id="rId7" Type="http://schemas.openxmlformats.org/officeDocument/2006/relationships/slideLayout" Target="../slideLayouts/slideLayout256.xml"/><Relationship Id="rId12" Type="http://schemas.openxmlformats.org/officeDocument/2006/relationships/slideLayout" Target="../slideLayouts/slideLayout261.xml"/><Relationship Id="rId17" Type="http://schemas.openxmlformats.org/officeDocument/2006/relationships/theme" Target="../theme/theme16.xml"/><Relationship Id="rId2" Type="http://schemas.openxmlformats.org/officeDocument/2006/relationships/slideLayout" Target="../slideLayouts/slideLayout251.xml"/><Relationship Id="rId16" Type="http://schemas.openxmlformats.org/officeDocument/2006/relationships/slideLayout" Target="../slideLayouts/slideLayout265.xml"/><Relationship Id="rId1" Type="http://schemas.openxmlformats.org/officeDocument/2006/relationships/slideLayout" Target="../slideLayouts/slideLayout250.xml"/><Relationship Id="rId6" Type="http://schemas.openxmlformats.org/officeDocument/2006/relationships/slideLayout" Target="../slideLayouts/slideLayout255.xml"/><Relationship Id="rId11" Type="http://schemas.openxmlformats.org/officeDocument/2006/relationships/slideLayout" Target="../slideLayouts/slideLayout260.xml"/><Relationship Id="rId5" Type="http://schemas.openxmlformats.org/officeDocument/2006/relationships/slideLayout" Target="../slideLayouts/slideLayout254.xml"/><Relationship Id="rId15" Type="http://schemas.openxmlformats.org/officeDocument/2006/relationships/slideLayout" Target="../slideLayouts/slideLayout264.xml"/><Relationship Id="rId10" Type="http://schemas.openxmlformats.org/officeDocument/2006/relationships/slideLayout" Target="../slideLayouts/slideLayout259.xml"/><Relationship Id="rId4" Type="http://schemas.openxmlformats.org/officeDocument/2006/relationships/slideLayout" Target="../slideLayouts/slideLayout253.xml"/><Relationship Id="rId9" Type="http://schemas.openxmlformats.org/officeDocument/2006/relationships/slideLayout" Target="../slideLayouts/slideLayout258.xml"/><Relationship Id="rId14" Type="http://schemas.openxmlformats.org/officeDocument/2006/relationships/slideLayout" Target="../slideLayouts/slideLayout263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3.xml"/><Relationship Id="rId13" Type="http://schemas.openxmlformats.org/officeDocument/2006/relationships/slideLayout" Target="../slideLayouts/slideLayout278.xml"/><Relationship Id="rId18" Type="http://schemas.openxmlformats.org/officeDocument/2006/relationships/theme" Target="../theme/theme17.xml"/><Relationship Id="rId3" Type="http://schemas.openxmlformats.org/officeDocument/2006/relationships/slideLayout" Target="../slideLayouts/slideLayout268.xml"/><Relationship Id="rId7" Type="http://schemas.openxmlformats.org/officeDocument/2006/relationships/slideLayout" Target="../slideLayouts/slideLayout272.xml"/><Relationship Id="rId12" Type="http://schemas.openxmlformats.org/officeDocument/2006/relationships/slideLayout" Target="../slideLayouts/slideLayout277.xml"/><Relationship Id="rId17" Type="http://schemas.openxmlformats.org/officeDocument/2006/relationships/slideLayout" Target="../slideLayouts/slideLayout282.xml"/><Relationship Id="rId2" Type="http://schemas.openxmlformats.org/officeDocument/2006/relationships/slideLayout" Target="../slideLayouts/slideLayout267.xml"/><Relationship Id="rId16" Type="http://schemas.openxmlformats.org/officeDocument/2006/relationships/slideLayout" Target="../slideLayouts/slideLayout281.xml"/><Relationship Id="rId1" Type="http://schemas.openxmlformats.org/officeDocument/2006/relationships/slideLayout" Target="../slideLayouts/slideLayout266.xml"/><Relationship Id="rId6" Type="http://schemas.openxmlformats.org/officeDocument/2006/relationships/slideLayout" Target="../slideLayouts/slideLayout271.xml"/><Relationship Id="rId11" Type="http://schemas.openxmlformats.org/officeDocument/2006/relationships/slideLayout" Target="../slideLayouts/slideLayout276.xml"/><Relationship Id="rId5" Type="http://schemas.openxmlformats.org/officeDocument/2006/relationships/slideLayout" Target="../slideLayouts/slideLayout270.xml"/><Relationship Id="rId1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75.xml"/><Relationship Id="rId4" Type="http://schemas.openxmlformats.org/officeDocument/2006/relationships/slideLayout" Target="../slideLayouts/slideLayout269.xml"/><Relationship Id="rId9" Type="http://schemas.openxmlformats.org/officeDocument/2006/relationships/slideLayout" Target="../slideLayouts/slideLayout274.xml"/><Relationship Id="rId14" Type="http://schemas.openxmlformats.org/officeDocument/2006/relationships/slideLayout" Target="../slideLayouts/slideLayout279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0.xml"/><Relationship Id="rId13" Type="http://schemas.openxmlformats.org/officeDocument/2006/relationships/slideLayout" Target="../slideLayouts/slideLayout295.xml"/><Relationship Id="rId18" Type="http://schemas.openxmlformats.org/officeDocument/2006/relationships/theme" Target="../theme/theme18.xml"/><Relationship Id="rId3" Type="http://schemas.openxmlformats.org/officeDocument/2006/relationships/slideLayout" Target="../slideLayouts/slideLayout285.xml"/><Relationship Id="rId7" Type="http://schemas.openxmlformats.org/officeDocument/2006/relationships/slideLayout" Target="../slideLayouts/slideLayout289.xml"/><Relationship Id="rId12" Type="http://schemas.openxmlformats.org/officeDocument/2006/relationships/slideLayout" Target="../slideLayouts/slideLayout294.xml"/><Relationship Id="rId17" Type="http://schemas.openxmlformats.org/officeDocument/2006/relationships/slideLayout" Target="../slideLayouts/slideLayout299.xml"/><Relationship Id="rId2" Type="http://schemas.openxmlformats.org/officeDocument/2006/relationships/slideLayout" Target="../slideLayouts/slideLayout284.xml"/><Relationship Id="rId16" Type="http://schemas.openxmlformats.org/officeDocument/2006/relationships/slideLayout" Target="../slideLayouts/slideLayout298.xml"/><Relationship Id="rId1" Type="http://schemas.openxmlformats.org/officeDocument/2006/relationships/slideLayout" Target="../slideLayouts/slideLayout283.xml"/><Relationship Id="rId6" Type="http://schemas.openxmlformats.org/officeDocument/2006/relationships/slideLayout" Target="../slideLayouts/slideLayout288.xml"/><Relationship Id="rId11" Type="http://schemas.openxmlformats.org/officeDocument/2006/relationships/slideLayout" Target="../slideLayouts/slideLayout293.xml"/><Relationship Id="rId5" Type="http://schemas.openxmlformats.org/officeDocument/2006/relationships/slideLayout" Target="../slideLayouts/slideLayout287.xml"/><Relationship Id="rId15" Type="http://schemas.openxmlformats.org/officeDocument/2006/relationships/slideLayout" Target="../slideLayouts/slideLayout297.xml"/><Relationship Id="rId10" Type="http://schemas.openxmlformats.org/officeDocument/2006/relationships/slideLayout" Target="../slideLayouts/slideLayout292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14" Type="http://schemas.openxmlformats.org/officeDocument/2006/relationships/slideLayout" Target="../slideLayouts/slideLayout2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7.xml"/><Relationship Id="rId13" Type="http://schemas.openxmlformats.org/officeDocument/2006/relationships/slideLayout" Target="../slideLayouts/slideLayout312.xml"/><Relationship Id="rId3" Type="http://schemas.openxmlformats.org/officeDocument/2006/relationships/slideLayout" Target="../slideLayouts/slideLayout302.xml"/><Relationship Id="rId7" Type="http://schemas.openxmlformats.org/officeDocument/2006/relationships/slideLayout" Target="../slideLayouts/slideLayout306.xml"/><Relationship Id="rId12" Type="http://schemas.openxmlformats.org/officeDocument/2006/relationships/slideLayout" Target="../slideLayouts/slideLayout311.xml"/><Relationship Id="rId17" Type="http://schemas.openxmlformats.org/officeDocument/2006/relationships/theme" Target="../theme/theme19.xml"/><Relationship Id="rId2" Type="http://schemas.openxmlformats.org/officeDocument/2006/relationships/slideLayout" Target="../slideLayouts/slideLayout301.xml"/><Relationship Id="rId16" Type="http://schemas.openxmlformats.org/officeDocument/2006/relationships/slideLayout" Target="../slideLayouts/slideLayout315.xml"/><Relationship Id="rId1" Type="http://schemas.openxmlformats.org/officeDocument/2006/relationships/slideLayout" Target="../slideLayouts/slideLayout300.xml"/><Relationship Id="rId6" Type="http://schemas.openxmlformats.org/officeDocument/2006/relationships/slideLayout" Target="../slideLayouts/slideLayout305.xml"/><Relationship Id="rId11" Type="http://schemas.openxmlformats.org/officeDocument/2006/relationships/slideLayout" Target="../slideLayouts/slideLayout310.xml"/><Relationship Id="rId5" Type="http://schemas.openxmlformats.org/officeDocument/2006/relationships/slideLayout" Target="../slideLayouts/slideLayout304.xml"/><Relationship Id="rId15" Type="http://schemas.openxmlformats.org/officeDocument/2006/relationships/slideLayout" Target="../slideLayouts/slideLayout314.xml"/><Relationship Id="rId10" Type="http://schemas.openxmlformats.org/officeDocument/2006/relationships/slideLayout" Target="../slideLayouts/slideLayout309.xml"/><Relationship Id="rId4" Type="http://schemas.openxmlformats.org/officeDocument/2006/relationships/slideLayout" Target="../slideLayouts/slideLayout303.xml"/><Relationship Id="rId9" Type="http://schemas.openxmlformats.org/officeDocument/2006/relationships/slideLayout" Target="../slideLayouts/slideLayout308.xml"/><Relationship Id="rId14" Type="http://schemas.openxmlformats.org/officeDocument/2006/relationships/slideLayout" Target="../slideLayouts/slideLayout31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3.xml"/><Relationship Id="rId13" Type="http://schemas.openxmlformats.org/officeDocument/2006/relationships/slideLayout" Target="../slideLayouts/slideLayout328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318.xml"/><Relationship Id="rId7" Type="http://schemas.openxmlformats.org/officeDocument/2006/relationships/slideLayout" Target="../slideLayouts/slideLayout322.xml"/><Relationship Id="rId12" Type="http://schemas.openxmlformats.org/officeDocument/2006/relationships/slideLayout" Target="../slideLayouts/slideLayout327.xml"/><Relationship Id="rId17" Type="http://schemas.openxmlformats.org/officeDocument/2006/relationships/slideLayout" Target="../slideLayouts/slideLayout332.xml"/><Relationship Id="rId2" Type="http://schemas.openxmlformats.org/officeDocument/2006/relationships/slideLayout" Target="../slideLayouts/slideLayout317.xml"/><Relationship Id="rId16" Type="http://schemas.openxmlformats.org/officeDocument/2006/relationships/slideLayout" Target="../slideLayouts/slideLayout331.xml"/><Relationship Id="rId1" Type="http://schemas.openxmlformats.org/officeDocument/2006/relationships/slideLayout" Target="../slideLayouts/slideLayout316.xml"/><Relationship Id="rId6" Type="http://schemas.openxmlformats.org/officeDocument/2006/relationships/slideLayout" Target="../slideLayouts/slideLayout321.xml"/><Relationship Id="rId11" Type="http://schemas.openxmlformats.org/officeDocument/2006/relationships/slideLayout" Target="../slideLayouts/slideLayout326.xml"/><Relationship Id="rId5" Type="http://schemas.openxmlformats.org/officeDocument/2006/relationships/slideLayout" Target="../slideLayouts/slideLayout320.xml"/><Relationship Id="rId15" Type="http://schemas.openxmlformats.org/officeDocument/2006/relationships/slideLayout" Target="../slideLayouts/slideLayout330.xml"/><Relationship Id="rId10" Type="http://schemas.openxmlformats.org/officeDocument/2006/relationships/slideLayout" Target="../slideLayouts/slideLayout325.xml"/><Relationship Id="rId4" Type="http://schemas.openxmlformats.org/officeDocument/2006/relationships/slideLayout" Target="../slideLayouts/slideLayout319.xml"/><Relationship Id="rId9" Type="http://schemas.openxmlformats.org/officeDocument/2006/relationships/slideLayout" Target="../slideLayouts/slideLayout324.xml"/><Relationship Id="rId14" Type="http://schemas.openxmlformats.org/officeDocument/2006/relationships/slideLayout" Target="../slideLayouts/slideLayout32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0.xml"/><Relationship Id="rId13" Type="http://schemas.openxmlformats.org/officeDocument/2006/relationships/slideLayout" Target="../slideLayouts/slideLayout345.xml"/><Relationship Id="rId18" Type="http://schemas.openxmlformats.org/officeDocument/2006/relationships/theme" Target="../theme/theme21.xml"/><Relationship Id="rId3" Type="http://schemas.openxmlformats.org/officeDocument/2006/relationships/slideLayout" Target="../slideLayouts/slideLayout335.xml"/><Relationship Id="rId7" Type="http://schemas.openxmlformats.org/officeDocument/2006/relationships/slideLayout" Target="../slideLayouts/slideLayout339.xml"/><Relationship Id="rId12" Type="http://schemas.openxmlformats.org/officeDocument/2006/relationships/slideLayout" Target="../slideLayouts/slideLayout344.xml"/><Relationship Id="rId17" Type="http://schemas.openxmlformats.org/officeDocument/2006/relationships/slideLayout" Target="../slideLayouts/slideLayout349.xml"/><Relationship Id="rId2" Type="http://schemas.openxmlformats.org/officeDocument/2006/relationships/slideLayout" Target="../slideLayouts/slideLayout334.xml"/><Relationship Id="rId16" Type="http://schemas.openxmlformats.org/officeDocument/2006/relationships/slideLayout" Target="../slideLayouts/slideLayout348.xml"/><Relationship Id="rId1" Type="http://schemas.openxmlformats.org/officeDocument/2006/relationships/slideLayout" Target="../slideLayouts/slideLayout333.xml"/><Relationship Id="rId6" Type="http://schemas.openxmlformats.org/officeDocument/2006/relationships/slideLayout" Target="../slideLayouts/slideLayout338.xml"/><Relationship Id="rId11" Type="http://schemas.openxmlformats.org/officeDocument/2006/relationships/slideLayout" Target="../slideLayouts/slideLayout343.xml"/><Relationship Id="rId5" Type="http://schemas.openxmlformats.org/officeDocument/2006/relationships/slideLayout" Target="../slideLayouts/slideLayout337.xml"/><Relationship Id="rId15" Type="http://schemas.openxmlformats.org/officeDocument/2006/relationships/slideLayout" Target="../slideLayouts/slideLayout347.xml"/><Relationship Id="rId10" Type="http://schemas.openxmlformats.org/officeDocument/2006/relationships/slideLayout" Target="../slideLayouts/slideLayout342.xml"/><Relationship Id="rId4" Type="http://schemas.openxmlformats.org/officeDocument/2006/relationships/slideLayout" Target="../slideLayouts/slideLayout336.xml"/><Relationship Id="rId9" Type="http://schemas.openxmlformats.org/officeDocument/2006/relationships/slideLayout" Target="../slideLayouts/slideLayout341.xml"/><Relationship Id="rId14" Type="http://schemas.openxmlformats.org/officeDocument/2006/relationships/slideLayout" Target="../slideLayouts/slideLayout34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81.xml"/><Relationship Id="rId3" Type="http://schemas.openxmlformats.org/officeDocument/2006/relationships/slideLayout" Target="../slideLayouts/slideLayout66.xml"/><Relationship Id="rId21" Type="http://schemas.openxmlformats.org/officeDocument/2006/relationships/slideLayout" Target="../slideLayouts/slideLayout84.xml"/><Relationship Id="rId7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80.xml"/><Relationship Id="rId25" Type="http://schemas.openxmlformats.org/officeDocument/2006/relationships/image" Target="../media/image2.emf"/><Relationship Id="rId2" Type="http://schemas.openxmlformats.org/officeDocument/2006/relationships/slideLayout" Target="../slideLayouts/slideLayout65.xml"/><Relationship Id="rId16" Type="http://schemas.openxmlformats.org/officeDocument/2006/relationships/slideLayout" Target="../slideLayouts/slideLayout79.xml"/><Relationship Id="rId20" Type="http://schemas.openxmlformats.org/officeDocument/2006/relationships/slideLayout" Target="../slideLayouts/slideLayout83.xml"/><Relationship Id="rId1" Type="http://schemas.openxmlformats.org/officeDocument/2006/relationships/slideLayout" Target="../slideLayouts/slideLayout64.xml"/><Relationship Id="rId6" Type="http://schemas.openxmlformats.org/officeDocument/2006/relationships/slideLayout" Target="../slideLayouts/slideLayout69.xml"/><Relationship Id="rId11" Type="http://schemas.openxmlformats.org/officeDocument/2006/relationships/slideLayout" Target="../slideLayouts/slideLayout74.xml"/><Relationship Id="rId24" Type="http://schemas.openxmlformats.org/officeDocument/2006/relationships/theme" Target="../theme/theme5.xml"/><Relationship Id="rId5" Type="http://schemas.openxmlformats.org/officeDocument/2006/relationships/slideLayout" Target="../slideLayouts/slideLayout68.xml"/><Relationship Id="rId15" Type="http://schemas.openxmlformats.org/officeDocument/2006/relationships/slideLayout" Target="../slideLayouts/slideLayout78.xml"/><Relationship Id="rId23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82.xml"/><Relationship Id="rId4" Type="http://schemas.openxmlformats.org/officeDocument/2006/relationships/slideLayout" Target="../slideLayouts/slideLayout67.xml"/><Relationship Id="rId9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8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9.xml"/><Relationship Id="rId3" Type="http://schemas.openxmlformats.org/officeDocument/2006/relationships/slideLayout" Target="../slideLayouts/slideLayout89.xml"/><Relationship Id="rId7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8.xml"/><Relationship Id="rId17" Type="http://schemas.openxmlformats.org/officeDocument/2006/relationships/theme" Target="../theme/theme6.xml"/><Relationship Id="rId2" Type="http://schemas.openxmlformats.org/officeDocument/2006/relationships/slideLayout" Target="../slideLayouts/slideLayout88.xml"/><Relationship Id="rId16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87.xml"/><Relationship Id="rId6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7.xml"/><Relationship Id="rId5" Type="http://schemas.openxmlformats.org/officeDocument/2006/relationships/slideLayout" Target="../slideLayouts/slideLayout91.xml"/><Relationship Id="rId1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96.xml"/><Relationship Id="rId4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10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theme" Target="../theme/theme7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6.xml"/><Relationship Id="rId13" Type="http://schemas.openxmlformats.org/officeDocument/2006/relationships/slideLayout" Target="../slideLayouts/slideLayout131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1.xml"/><Relationship Id="rId7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30.xml"/><Relationship Id="rId17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0.xml"/><Relationship Id="rId16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19.xml"/><Relationship Id="rId6" Type="http://schemas.openxmlformats.org/officeDocument/2006/relationships/slideLayout" Target="../slideLayouts/slideLayout124.xml"/><Relationship Id="rId11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23.xml"/><Relationship Id="rId15" Type="http://schemas.openxmlformats.org/officeDocument/2006/relationships/slideLayout" Target="../slideLayouts/slideLayout133.xml"/><Relationship Id="rId10" Type="http://schemas.openxmlformats.org/officeDocument/2006/relationships/slideLayout" Target="../slideLayouts/slideLayout128.xml"/><Relationship Id="rId4" Type="http://schemas.openxmlformats.org/officeDocument/2006/relationships/slideLayout" Target="../slideLayouts/slideLayout122.xml"/><Relationship Id="rId9" Type="http://schemas.openxmlformats.org/officeDocument/2006/relationships/slideLayout" Target="../slideLayouts/slideLayout127.xml"/><Relationship Id="rId14" Type="http://schemas.openxmlformats.org/officeDocument/2006/relationships/slideLayout" Target="../slideLayouts/slideLayout132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8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17" Type="http://schemas.openxmlformats.org/officeDocument/2006/relationships/theme" Target="../theme/theme9.xml"/><Relationship Id="rId2" Type="http://schemas.openxmlformats.org/officeDocument/2006/relationships/slideLayout" Target="../slideLayouts/slideLayout137.xml"/><Relationship Id="rId16" Type="http://schemas.openxmlformats.org/officeDocument/2006/relationships/slideLayout" Target="../slideLayouts/slideLayout151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5" Type="http://schemas.openxmlformats.org/officeDocument/2006/relationships/slideLayout" Target="../slideLayouts/slideLayout15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Relationship Id="rId14" Type="http://schemas.openxmlformats.org/officeDocument/2006/relationships/slideLayout" Target="../slideLayouts/slideLayout1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1AADC0E-313B-4120-8C2F-A3A45637A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12D448D-8214-40B6-B2D2-9A3727E8C0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E889F4-3AE1-467B-9DA7-86E81D2164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32E7B4-7D43-4915-BCBC-26D31A600094}" type="datetimeFigureOut">
              <a:rPr lang="es-419" smtClean="0"/>
              <a:t>25/11/2023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CA6540-8EEC-4621-9784-A5C6C93066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D96965-4202-4864-B3E8-01A37B46E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7A00E9-A26E-4D3F-B88B-5CA9F35639F5}" type="slidenum">
              <a:rPr lang="es-419" smtClean="0"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91865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98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51304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5" r:id="rId1"/>
    <p:sldLayoutId id="2147483986" r:id="rId2"/>
    <p:sldLayoutId id="2147483987" r:id="rId3"/>
    <p:sldLayoutId id="2147483988" r:id="rId4"/>
    <p:sldLayoutId id="2147483989" r:id="rId5"/>
    <p:sldLayoutId id="2147483990" r:id="rId6"/>
    <p:sldLayoutId id="2147483991" r:id="rId7"/>
    <p:sldLayoutId id="2147483992" r:id="rId8"/>
    <p:sldLayoutId id="2147483993" r:id="rId9"/>
    <p:sldLayoutId id="2147483994" r:id="rId10"/>
    <p:sldLayoutId id="2147483995" r:id="rId11"/>
    <p:sldLayoutId id="2147483996" r:id="rId12"/>
    <p:sldLayoutId id="2147483997" r:id="rId13"/>
    <p:sldLayoutId id="2147483998" r:id="rId14"/>
    <p:sldLayoutId id="2147483999" r:id="rId15"/>
    <p:sldLayoutId id="2147484000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86299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004" r:id="rId2"/>
    <p:sldLayoutId id="2147484005" r:id="rId3"/>
    <p:sldLayoutId id="2147484006" r:id="rId4"/>
    <p:sldLayoutId id="2147484007" r:id="rId5"/>
    <p:sldLayoutId id="2147484008" r:id="rId6"/>
    <p:sldLayoutId id="2147484009" r:id="rId7"/>
    <p:sldLayoutId id="2147484010" r:id="rId8"/>
    <p:sldLayoutId id="2147484011" r:id="rId9"/>
    <p:sldLayoutId id="2147484012" r:id="rId10"/>
    <p:sldLayoutId id="2147484013" r:id="rId11"/>
    <p:sldLayoutId id="2147484014" r:id="rId12"/>
    <p:sldLayoutId id="2147484015" r:id="rId13"/>
    <p:sldLayoutId id="2147484016" r:id="rId14"/>
    <p:sldLayoutId id="2147484017" r:id="rId15"/>
    <p:sldLayoutId id="2147484018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84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0" r:id="rId1"/>
    <p:sldLayoutId id="2147484021" r:id="rId2"/>
    <p:sldLayoutId id="2147484022" r:id="rId3"/>
    <p:sldLayoutId id="2147484023" r:id="rId4"/>
    <p:sldLayoutId id="2147484024" r:id="rId5"/>
    <p:sldLayoutId id="2147484025" r:id="rId6"/>
    <p:sldLayoutId id="2147484026" r:id="rId7"/>
    <p:sldLayoutId id="2147484027" r:id="rId8"/>
    <p:sldLayoutId id="2147484028" r:id="rId9"/>
    <p:sldLayoutId id="2147484029" r:id="rId10"/>
    <p:sldLayoutId id="2147484030" r:id="rId11"/>
    <p:sldLayoutId id="2147484031" r:id="rId12"/>
    <p:sldLayoutId id="2147484032" r:id="rId13"/>
    <p:sldLayoutId id="2147484033" r:id="rId14"/>
    <p:sldLayoutId id="2147484034" r:id="rId15"/>
    <p:sldLayoutId id="2147484035" r:id="rId16"/>
    <p:sldLayoutId id="214748403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9284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  <p:sldLayoutId id="2147484067" r:id="rId12"/>
    <p:sldLayoutId id="2147484068" r:id="rId13"/>
    <p:sldLayoutId id="2147484069" r:id="rId14"/>
    <p:sldLayoutId id="2147484070" r:id="rId15"/>
    <p:sldLayoutId id="2147484071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98847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4" r:id="rId2"/>
    <p:sldLayoutId id="2147484075" r:id="rId3"/>
    <p:sldLayoutId id="2147484076" r:id="rId4"/>
    <p:sldLayoutId id="2147484077" r:id="rId5"/>
    <p:sldLayoutId id="2147484078" r:id="rId6"/>
    <p:sldLayoutId id="2147484079" r:id="rId7"/>
    <p:sldLayoutId id="2147484080" r:id="rId8"/>
    <p:sldLayoutId id="2147484081" r:id="rId9"/>
    <p:sldLayoutId id="2147484082" r:id="rId10"/>
    <p:sldLayoutId id="2147484083" r:id="rId11"/>
    <p:sldLayoutId id="2147484084" r:id="rId12"/>
    <p:sldLayoutId id="2147484085" r:id="rId13"/>
    <p:sldLayoutId id="2147484086" r:id="rId14"/>
    <p:sldLayoutId id="2147484087" r:id="rId15"/>
    <p:sldLayoutId id="2147484088" r:id="rId16"/>
    <p:sldLayoutId id="21474840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198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  <p:sldLayoutId id="2147484102" r:id="rId12"/>
    <p:sldLayoutId id="2147484103" r:id="rId13"/>
    <p:sldLayoutId id="2147484104" r:id="rId14"/>
    <p:sldLayoutId id="2147484105" r:id="rId15"/>
    <p:sldLayoutId id="2147484106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506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5" r:id="rId1"/>
    <p:sldLayoutId id="2147484126" r:id="rId2"/>
    <p:sldLayoutId id="2147484127" r:id="rId3"/>
    <p:sldLayoutId id="2147484128" r:id="rId4"/>
    <p:sldLayoutId id="2147484129" r:id="rId5"/>
    <p:sldLayoutId id="2147484130" r:id="rId6"/>
    <p:sldLayoutId id="2147484131" r:id="rId7"/>
    <p:sldLayoutId id="2147484132" r:id="rId8"/>
    <p:sldLayoutId id="2147484133" r:id="rId9"/>
    <p:sldLayoutId id="2147484134" r:id="rId10"/>
    <p:sldLayoutId id="2147484135" r:id="rId11"/>
    <p:sldLayoutId id="2147484136" r:id="rId12"/>
    <p:sldLayoutId id="2147484137" r:id="rId13"/>
    <p:sldLayoutId id="2147484138" r:id="rId14"/>
    <p:sldLayoutId id="2147484139" r:id="rId15"/>
    <p:sldLayoutId id="2147484140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011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2" r:id="rId1"/>
    <p:sldLayoutId id="2147484143" r:id="rId2"/>
    <p:sldLayoutId id="2147484144" r:id="rId3"/>
    <p:sldLayoutId id="2147484145" r:id="rId4"/>
    <p:sldLayoutId id="2147484146" r:id="rId5"/>
    <p:sldLayoutId id="2147484147" r:id="rId6"/>
    <p:sldLayoutId id="2147484148" r:id="rId7"/>
    <p:sldLayoutId id="2147484149" r:id="rId8"/>
    <p:sldLayoutId id="2147484150" r:id="rId9"/>
    <p:sldLayoutId id="2147484151" r:id="rId10"/>
    <p:sldLayoutId id="2147484152" r:id="rId11"/>
    <p:sldLayoutId id="2147484153" r:id="rId12"/>
    <p:sldLayoutId id="2147484154" r:id="rId13"/>
    <p:sldLayoutId id="2147484155" r:id="rId14"/>
    <p:sldLayoutId id="2147484156" r:id="rId15"/>
    <p:sldLayoutId id="2147484157" r:id="rId16"/>
    <p:sldLayoutId id="2147484158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9553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60" r:id="rId1"/>
    <p:sldLayoutId id="2147484161" r:id="rId2"/>
    <p:sldLayoutId id="2147484162" r:id="rId3"/>
    <p:sldLayoutId id="2147484163" r:id="rId4"/>
    <p:sldLayoutId id="2147484164" r:id="rId5"/>
    <p:sldLayoutId id="2147484165" r:id="rId6"/>
    <p:sldLayoutId id="2147484166" r:id="rId7"/>
    <p:sldLayoutId id="2147484167" r:id="rId8"/>
    <p:sldLayoutId id="2147484168" r:id="rId9"/>
    <p:sldLayoutId id="2147484169" r:id="rId10"/>
    <p:sldLayoutId id="2147484170" r:id="rId11"/>
    <p:sldLayoutId id="2147484171" r:id="rId12"/>
    <p:sldLayoutId id="2147484172" r:id="rId13"/>
    <p:sldLayoutId id="2147484173" r:id="rId14"/>
    <p:sldLayoutId id="2147484174" r:id="rId15"/>
    <p:sldLayoutId id="2147484175" r:id="rId16"/>
    <p:sldLayoutId id="214748417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 dirty="0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14522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8" r:id="rId1"/>
    <p:sldLayoutId id="2147484179" r:id="rId2"/>
    <p:sldLayoutId id="2147484180" r:id="rId3"/>
    <p:sldLayoutId id="2147484181" r:id="rId4"/>
    <p:sldLayoutId id="2147484182" r:id="rId5"/>
    <p:sldLayoutId id="2147484183" r:id="rId6"/>
    <p:sldLayoutId id="2147484184" r:id="rId7"/>
    <p:sldLayoutId id="2147484185" r:id="rId8"/>
    <p:sldLayoutId id="2147484186" r:id="rId9"/>
    <p:sldLayoutId id="2147484187" r:id="rId10"/>
    <p:sldLayoutId id="2147484188" r:id="rId11"/>
    <p:sldLayoutId id="2147484189" r:id="rId12"/>
    <p:sldLayoutId id="2147484190" r:id="rId13"/>
    <p:sldLayoutId id="2147484191" r:id="rId14"/>
    <p:sldLayoutId id="2147484192" r:id="rId15"/>
    <p:sldLayoutId id="2147484193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6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0165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75" r:id="rId13"/>
    <p:sldLayoutId id="2147483676" r:id="rId14"/>
    <p:sldLayoutId id="2147483677" r:id="rId15"/>
    <p:sldLayoutId id="2147483678" r:id="rId16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218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95" r:id="rId1"/>
    <p:sldLayoutId id="2147484196" r:id="rId2"/>
    <p:sldLayoutId id="2147484197" r:id="rId3"/>
    <p:sldLayoutId id="2147484198" r:id="rId4"/>
    <p:sldLayoutId id="2147484199" r:id="rId5"/>
    <p:sldLayoutId id="2147484200" r:id="rId6"/>
    <p:sldLayoutId id="2147484201" r:id="rId7"/>
    <p:sldLayoutId id="2147484202" r:id="rId8"/>
    <p:sldLayoutId id="2147484203" r:id="rId9"/>
    <p:sldLayoutId id="2147484204" r:id="rId10"/>
    <p:sldLayoutId id="2147484205" r:id="rId11"/>
    <p:sldLayoutId id="2147484206" r:id="rId12"/>
    <p:sldLayoutId id="2147484207" r:id="rId13"/>
    <p:sldLayoutId id="2147484208" r:id="rId14"/>
    <p:sldLayoutId id="2147484209" r:id="rId15"/>
    <p:sldLayoutId id="2147484210" r:id="rId16"/>
    <p:sldLayoutId id="214748421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58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31" r:id="rId1"/>
    <p:sldLayoutId id="2147484232" r:id="rId2"/>
    <p:sldLayoutId id="2147484233" r:id="rId3"/>
    <p:sldLayoutId id="2147484234" r:id="rId4"/>
    <p:sldLayoutId id="2147484235" r:id="rId5"/>
    <p:sldLayoutId id="2147484236" r:id="rId6"/>
    <p:sldLayoutId id="2147484237" r:id="rId7"/>
    <p:sldLayoutId id="2147484238" r:id="rId8"/>
    <p:sldLayoutId id="2147484239" r:id="rId9"/>
    <p:sldLayoutId id="2147484240" r:id="rId10"/>
    <p:sldLayoutId id="2147484241" r:id="rId11"/>
    <p:sldLayoutId id="2147484242" r:id="rId12"/>
    <p:sldLayoutId id="2147484243" r:id="rId13"/>
    <p:sldLayoutId id="2147484244" r:id="rId14"/>
    <p:sldLayoutId id="2147484245" r:id="rId15"/>
    <p:sldLayoutId id="2147484246" r:id="rId16"/>
    <p:sldLayoutId id="214748424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35FFFAB6-320D-42B5-876B-A8793CD64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A8612E1-50A8-4793-828C-F28473176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A75942B-8D61-48BC-9054-D846463A25B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11/25/2023</a:t>
            </a:fld>
            <a:endParaRPr lang="en-U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721CDE-3301-44FC-87BF-DA91E51D66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838514-7FFC-49F5-88BA-3AB1309A89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35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7" r:id="rId16"/>
    <p:sldLayoutId id="214748370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7BD49-BD57-4C00-A9F4-7F383A13DF97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6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6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545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  <p:sldLayoutId id="2147483731" r:id="rId18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121917" tIns="60958" rIns="121917" bIns="60958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956607" y="621339"/>
            <a:ext cx="10972800" cy="1143000"/>
          </a:xfrm>
          <a:prstGeom prst="rect">
            <a:avLst/>
          </a:prstGeom>
        </p:spPr>
        <p:txBody>
          <a:bodyPr vert="horz" lIns="121917" tIns="60958" rIns="121917" bIns="60958" rtlCol="0" anchor="ctr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-19235" y="6443734"/>
            <a:ext cx="2844800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24656"/>
            <a:fld id="{C6449782-D8AA-41D8-B647-36B43B748FFF}" type="datetimeFigureOut">
              <a:rPr lang="es-CO" smtClean="0">
                <a:solidFill>
                  <a:srgbClr val="003157">
                    <a:tint val="75000"/>
                  </a:srgbClr>
                </a:solidFill>
              </a:rPr>
              <a:pPr defTabSz="1224656"/>
              <a:t>25/11/2023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11209233" y="6447897"/>
            <a:ext cx="982767" cy="365125"/>
          </a:xfrm>
          <a:prstGeom prst="rect">
            <a:avLst/>
          </a:prstGeom>
        </p:spPr>
        <p:txBody>
          <a:bodyPr vert="horz" lIns="121917" tIns="60958" rIns="121917" bIns="60958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1224656"/>
            <a:fld id="{3D8B8103-54CD-444F-BE41-36B1F943EBEA}" type="slidenum">
              <a:rPr lang="es-CO" smtClean="0">
                <a:solidFill>
                  <a:srgbClr val="003157">
                    <a:tint val="75000"/>
                  </a:srgbClr>
                </a:solidFill>
              </a:rPr>
              <a:pPr defTabSz="1224656"/>
              <a:t>‹#›</a:t>
            </a:fld>
            <a:endParaRPr lang="es-CO">
              <a:solidFill>
                <a:srgbClr val="003157">
                  <a:tint val="75000"/>
                </a:srgbClr>
              </a:solidFill>
            </a:endParaRPr>
          </a:p>
        </p:txBody>
      </p:sp>
      <p:pic>
        <p:nvPicPr>
          <p:cNvPr id="8" name="Imagen 9"/>
          <p:cNvPicPr>
            <a:picLocks noChangeAspect="1"/>
          </p:cNvPicPr>
          <p:nvPr/>
        </p:nvPicPr>
        <p:blipFill>
          <a:blip r:embed="rId2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235" y="6813023"/>
            <a:ext cx="12232059" cy="59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385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6" r:id="rId1"/>
    <p:sldLayoutId id="2147483747" r:id="rId2"/>
    <p:sldLayoutId id="2147483748" r:id="rId3"/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  <p:sldLayoutId id="2147483761" r:id="rId16"/>
    <p:sldLayoutId id="2147483762" r:id="rId17"/>
    <p:sldLayoutId id="2147483763" r:id="rId18"/>
    <p:sldLayoutId id="2147483764" r:id="rId19"/>
    <p:sldLayoutId id="2147483765" r:id="rId20"/>
    <p:sldLayoutId id="2147483766" r:id="rId21"/>
    <p:sldLayoutId id="2147483769" r:id="rId22"/>
    <p:sldLayoutId id="2147483770" r:id="rId23"/>
  </p:sldLayoutIdLst>
  <p:txStyles>
    <p:titleStyle>
      <a:lvl1pPr algn="just" defTabSz="1219170" rtl="0" eaLnBrk="1" latinLnBrk="0" hangingPunct="1">
        <a:spcBef>
          <a:spcPct val="0"/>
        </a:spcBef>
        <a:buNone/>
        <a:defRPr sz="4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4300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37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–"/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»"/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250BEE-6578-4345-8F19-BCDEE97F5A2C}" type="datetime1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25/11/2023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86DD4-A4F4-485E-8505-2CFD81942798}" type="slidenum">
              <a:rPr lang="es-CO" smtClean="0">
                <a:solidFill>
                  <a:srgbClr val="004A79">
                    <a:tint val="75000"/>
                  </a:srgbClr>
                </a:solidFill>
              </a:rPr>
              <a:pPr/>
              <a:t>‹#›</a:t>
            </a:fld>
            <a:endParaRPr lang="es-CO">
              <a:solidFill>
                <a:srgbClr val="004A79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2186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  <p:sldLayoutId id="2147483774" r:id="rId3"/>
    <p:sldLayoutId id="2147483775" r:id="rId4"/>
    <p:sldLayoutId id="2147483776" r:id="rId5"/>
    <p:sldLayoutId id="2147483777" r:id="rId6"/>
    <p:sldLayoutId id="2147483778" r:id="rId7"/>
    <p:sldLayoutId id="2147483779" r:id="rId8"/>
    <p:sldLayoutId id="2147483780" r:id="rId9"/>
    <p:sldLayoutId id="2147483781" r:id="rId10"/>
    <p:sldLayoutId id="2147483782" r:id="rId11"/>
    <p:sldLayoutId id="2147483783" r:id="rId12"/>
    <p:sldLayoutId id="2147483784" r:id="rId13"/>
    <p:sldLayoutId id="2147483785" r:id="rId14"/>
    <p:sldLayoutId id="2147483786" r:id="rId15"/>
    <p:sldLayoutId id="2147483787" r:id="rId1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6296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9" r:id="rId1"/>
    <p:sldLayoutId id="2147483790" r:id="rId2"/>
    <p:sldLayoutId id="2147483791" r:id="rId3"/>
    <p:sldLayoutId id="2147483792" r:id="rId4"/>
    <p:sldLayoutId id="2147483793" r:id="rId5"/>
    <p:sldLayoutId id="2147483794" r:id="rId6"/>
    <p:sldLayoutId id="2147483795" r:id="rId7"/>
    <p:sldLayoutId id="2147483796" r:id="rId8"/>
    <p:sldLayoutId id="2147483797" r:id="rId9"/>
    <p:sldLayoutId id="2147483798" r:id="rId10"/>
    <p:sldLayoutId id="2147483799" r:id="rId11"/>
    <p:sldLayoutId id="2147483800" r:id="rId12"/>
    <p:sldLayoutId id="2147483801" r:id="rId13"/>
    <p:sldLayoutId id="2147483802" r:id="rId14"/>
    <p:sldLayoutId id="2147483803" r:id="rId15"/>
    <p:sldLayoutId id="214748380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919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1" r:id="rId1"/>
    <p:sldLayoutId id="2147483822" r:id="rId2"/>
    <p:sldLayoutId id="2147483823" r:id="rId3"/>
    <p:sldLayoutId id="2147483824" r:id="rId4"/>
    <p:sldLayoutId id="2147483825" r:id="rId5"/>
    <p:sldLayoutId id="2147483826" r:id="rId6"/>
    <p:sldLayoutId id="2147483827" r:id="rId7"/>
    <p:sldLayoutId id="2147483828" r:id="rId8"/>
    <p:sldLayoutId id="2147483829" r:id="rId9"/>
    <p:sldLayoutId id="2147483830" r:id="rId10"/>
    <p:sldLayoutId id="2147483831" r:id="rId11"/>
    <p:sldLayoutId id="2147483832" r:id="rId12"/>
    <p:sldLayoutId id="2147483833" r:id="rId13"/>
    <p:sldLayoutId id="2147483834" r:id="rId14"/>
    <p:sldLayoutId id="2147483835" r:id="rId15"/>
    <p:sldLayoutId id="2147483836" r:id="rId16"/>
    <p:sldLayoutId id="214748400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25509-2CD9-4502-A04F-63872BF068F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11/25/2023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88BA36-5A13-44CC-B4AC-3951F0EF036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9690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18" r:id="rId1"/>
    <p:sldLayoutId id="2147483919" r:id="rId2"/>
    <p:sldLayoutId id="2147483920" r:id="rId3"/>
    <p:sldLayoutId id="2147483921" r:id="rId4"/>
    <p:sldLayoutId id="2147483922" r:id="rId5"/>
    <p:sldLayoutId id="2147483923" r:id="rId6"/>
    <p:sldLayoutId id="2147483924" r:id="rId7"/>
    <p:sldLayoutId id="2147483925" r:id="rId8"/>
    <p:sldLayoutId id="2147483926" r:id="rId9"/>
    <p:sldLayoutId id="2147483927" r:id="rId10"/>
    <p:sldLayoutId id="2147483928" r:id="rId11"/>
    <p:sldLayoutId id="2147483929" r:id="rId12"/>
    <p:sldLayoutId id="2147483930" r:id="rId13"/>
    <p:sldLayoutId id="2147483931" r:id="rId14"/>
    <p:sldLayoutId id="2147483932" r:id="rId15"/>
    <p:sldLayoutId id="2147483933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microsoft.com/office/2007/relationships/hdphoto" Target="../media/hdphoto1.wdp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09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2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8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7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7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7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170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7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microsoft.com/office/2007/relationships/hdphoto" Target="../media/hdphoto1.wdp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11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5.xml"/><Relationship Id="rId4" Type="http://schemas.microsoft.com/office/2007/relationships/hdphoto" Target="../media/hdphoto1.wdp"/></Relationships>
</file>

<file path=ppt/slides/_rels/slide25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58.png"/><Relationship Id="rId7" Type="http://schemas.openxmlformats.org/officeDocument/2006/relationships/image" Target="../media/image6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6.xml"/><Relationship Id="rId6" Type="http://schemas.microsoft.com/office/2007/relationships/hdphoto" Target="../media/hdphoto5.wdp"/><Relationship Id="rId5" Type="http://schemas.openxmlformats.org/officeDocument/2006/relationships/image" Target="../media/image59.png"/><Relationship Id="rId10" Type="http://schemas.microsoft.com/office/2007/relationships/hdphoto" Target="../media/hdphoto1.wdp"/><Relationship Id="rId4" Type="http://schemas.microsoft.com/office/2007/relationships/hdphoto" Target="../media/hdphoto4.wdp"/><Relationship Id="rId9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microsoft.com/office/2007/relationships/hdphoto" Target="../media/hdphoto1.wdp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0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70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microsoft.com/office/2007/relationships/hdphoto" Target="../media/hdphoto1.wdp"/><Relationship Id="rId4" Type="http://schemas.openxmlformats.org/officeDocument/2006/relationships/image" Target="../media/image67.pn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2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0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4.xml"/><Relationship Id="rId4" Type="http://schemas.openxmlformats.org/officeDocument/2006/relationships/image" Target="../media/image7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7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70.xml"/><Relationship Id="rId5" Type="http://schemas.microsoft.com/office/2007/relationships/hdphoto" Target="../media/hdphoto7.wdp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0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70.xml"/><Relationship Id="rId6" Type="http://schemas.microsoft.com/office/2007/relationships/hdphoto" Target="../media/hdphoto1.wdp"/><Relationship Id="rId5" Type="http://schemas.openxmlformats.org/officeDocument/2006/relationships/image" Target="../media/image11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90.png"/><Relationship Id="rId7" Type="http://schemas.microsoft.com/office/2007/relationships/hdphoto" Target="../media/hdphoto8.wdp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21.xml"/><Relationship Id="rId6" Type="http://schemas.openxmlformats.org/officeDocument/2006/relationships/image" Target="../media/image93.png"/><Relationship Id="rId11" Type="http://schemas.openxmlformats.org/officeDocument/2006/relationships/image" Target="../media/image96.png"/><Relationship Id="rId5" Type="http://schemas.openxmlformats.org/officeDocument/2006/relationships/image" Target="../media/image92.jpeg"/><Relationship Id="rId10" Type="http://schemas.openxmlformats.org/officeDocument/2006/relationships/image" Target="../media/image95.png"/><Relationship Id="rId4" Type="http://schemas.openxmlformats.org/officeDocument/2006/relationships/image" Target="../media/image91.jpeg"/><Relationship Id="rId9" Type="http://schemas.microsoft.com/office/2007/relationships/hdphoto" Target="../media/hdphoto9.wdp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13" Type="http://schemas.openxmlformats.org/officeDocument/2006/relationships/image" Target="../media/image100.png"/><Relationship Id="rId3" Type="http://schemas.openxmlformats.org/officeDocument/2006/relationships/image" Target="../media/image91.jpeg"/><Relationship Id="rId7" Type="http://schemas.openxmlformats.org/officeDocument/2006/relationships/image" Target="../media/image94.png"/><Relationship Id="rId12" Type="http://schemas.openxmlformats.org/officeDocument/2006/relationships/image" Target="../media/image9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1.xml"/><Relationship Id="rId6" Type="http://schemas.microsoft.com/office/2007/relationships/hdphoto" Target="../media/hdphoto8.wdp"/><Relationship Id="rId11" Type="http://schemas.openxmlformats.org/officeDocument/2006/relationships/image" Target="../media/image98.png"/><Relationship Id="rId5" Type="http://schemas.openxmlformats.org/officeDocument/2006/relationships/image" Target="../media/image93.png"/><Relationship Id="rId10" Type="http://schemas.microsoft.com/office/2007/relationships/hdphoto" Target="../media/hdphoto1.wdp"/><Relationship Id="rId4" Type="http://schemas.openxmlformats.org/officeDocument/2006/relationships/image" Target="../media/image92.jpeg"/><Relationship Id="rId9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7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03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9.jpeg"/><Relationship Id="rId7" Type="http://schemas.openxmlformats.org/officeDocument/2006/relationships/image" Target="../media/image10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3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microsoft.com/office/2007/relationships/hdphoto" Target="../media/hdphoto1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33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3.png"/><Relationship Id="rId7" Type="http://schemas.microsoft.com/office/2007/relationships/hdphoto" Target="../media/hdphoto3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0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7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09036F-1E01-4CB5-ADA2-952188868C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442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0" name="156 Rectángulo">
            <a:extLst>
              <a:ext uri="{FF2B5EF4-FFF2-40B4-BE49-F238E27FC236}">
                <a16:creationId xmlns:a16="http://schemas.microsoft.com/office/drawing/2014/main" id="{9726D9B8-743A-4259-A491-5AD8394950F2}"/>
              </a:ext>
            </a:extLst>
          </p:cNvPr>
          <p:cNvSpPr/>
          <p:nvPr/>
        </p:nvSpPr>
        <p:spPr>
          <a:xfrm>
            <a:off x="70950" y="4214447"/>
            <a:ext cx="12192000" cy="1238250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31" name="1 Título"/>
          <p:cNvSpPr txBox="1">
            <a:spLocks/>
          </p:cNvSpPr>
          <p:nvPr/>
        </p:nvSpPr>
        <p:spPr>
          <a:xfrm>
            <a:off x="838200" y="417718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Ciencia de datos </a:t>
            </a:r>
            <a:r>
              <a:rPr lang="es-CO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s-C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aplicada a </a:t>
            </a:r>
            <a:br>
              <a:rPr lang="es-C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s-CO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las redes </a:t>
            </a:r>
            <a:r>
              <a:rPr lang="es-CO" sz="52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sociales</a:t>
            </a:r>
          </a:p>
        </p:txBody>
      </p:sp>
      <p:sp>
        <p:nvSpPr>
          <p:cNvPr id="32" name="10 Rectángulo">
            <a:extLst>
              <a:ext uri="{FF2B5EF4-FFF2-40B4-BE49-F238E27FC236}">
                <a16:creationId xmlns:a16="http://schemas.microsoft.com/office/drawing/2014/main" id="{FD09ACDE-F38F-4682-815B-65559FDA20A9}"/>
              </a:ext>
            </a:extLst>
          </p:cNvPr>
          <p:cNvSpPr/>
          <p:nvPr/>
        </p:nvSpPr>
        <p:spPr>
          <a:xfrm>
            <a:off x="6096010" y="291810"/>
            <a:ext cx="5804837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4400" b="1">
                <a:solidFill>
                  <a:schemeClr val="bg1"/>
                </a:solidFill>
                <a:latin typeface="Roboto Light"/>
              </a:rPr>
              <a:t>Proyecto Integrador</a:t>
            </a:r>
          </a:p>
          <a:p>
            <a:pPr algn="ctr"/>
            <a:r>
              <a:rPr lang="es-CO" sz="4400" b="1">
                <a:solidFill>
                  <a:schemeClr val="bg1"/>
                </a:solidFill>
                <a:latin typeface="Roboto Light"/>
              </a:rPr>
              <a:t>Primer semestre EAFIT </a:t>
            </a: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6734" y="4404700"/>
            <a:ext cx="17145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34 CuadroTexto"/>
          <p:cNvSpPr txBox="1"/>
          <p:nvPr/>
        </p:nvSpPr>
        <p:spPr>
          <a:xfrm>
            <a:off x="11015795" y="5133418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9403308" y="4559545"/>
            <a:ext cx="150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10901664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84217" y="-1268470"/>
            <a:ext cx="8423566" cy="56113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884216" y="3360455"/>
            <a:ext cx="8423567" cy="982946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b="1" spc="-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Reto del equipo</a:t>
            </a:r>
            <a:endParaRPr lang="es-419" sz="4800" b="1" spc="-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84301" y="4469854"/>
            <a:ext cx="9461500" cy="19164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Implementar  </a:t>
            </a:r>
            <a:r>
              <a:rPr lang="es-CO" sz="3200" spc="-15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modelos supervisados </a:t>
            </a:r>
            <a:r>
              <a:rPr lang="es-CO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y </a:t>
            </a:r>
            <a:r>
              <a:rPr lang="es-CO" sz="3200" spc="-150" dirty="0">
                <a:solidFill>
                  <a:srgbClr val="0070C0"/>
                </a:solidFill>
              </a:rPr>
              <a:t>no supervisados </a:t>
            </a:r>
            <a:r>
              <a:rPr lang="es-CO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para la identificación de </a:t>
            </a:r>
            <a:r>
              <a:rPr lang="es-CO" sz="3200" spc="-150" dirty="0">
                <a:solidFill>
                  <a:srgbClr val="7030A0"/>
                </a:solidFill>
              </a:rPr>
              <a:t>comentarios tóxicos </a:t>
            </a:r>
            <a:r>
              <a:rPr lang="es-CO" sz="3200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en la </a:t>
            </a:r>
            <a:r>
              <a:rPr lang="es-CO" sz="3200" spc="-150" dirty="0">
                <a:solidFill>
                  <a:schemeClr val="accent2">
                    <a:lumMod val="75000"/>
                  </a:schemeClr>
                </a:solidFill>
              </a:rPr>
              <a:t>red social </a:t>
            </a:r>
            <a:r>
              <a:rPr lang="es-CO" sz="3200" spc="-150" dirty="0" err="1">
                <a:solidFill>
                  <a:schemeClr val="accent2">
                    <a:lumMod val="75000"/>
                  </a:schemeClr>
                </a:solidFill>
              </a:rPr>
              <a:t>twitter</a:t>
            </a:r>
            <a:endParaRPr lang="es-419" sz="4800" u="sng" spc="-150" dirty="0">
              <a:solidFill>
                <a:schemeClr val="accent2">
                  <a:lumMod val="75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3700" y="5752903"/>
            <a:ext cx="17145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9116705" y="5897025"/>
            <a:ext cx="1502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256221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411" t="23391" r="4680"/>
          <a:stretch/>
        </p:blipFill>
        <p:spPr bwMode="auto">
          <a:xfrm>
            <a:off x="20" y="10"/>
            <a:ext cx="12191981" cy="6857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2 Título"/>
          <p:cNvSpPr txBox="1">
            <a:spLocks/>
          </p:cNvSpPr>
          <p:nvPr/>
        </p:nvSpPr>
        <p:spPr>
          <a:xfrm>
            <a:off x="404552" y="3091928"/>
            <a:ext cx="9078563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8080"/>
                </a:solidFill>
                <a:latin typeface="IBM Plex Mono" panose="020B0509050000000000" pitchFamily="49" charset="0"/>
                <a:ea typeface="+mj-ea"/>
                <a:cs typeface="+mj-cs"/>
              </a:defRPr>
            </a:lvl1pPr>
          </a:lstStyle>
          <a:p>
            <a:pPr>
              <a:spcAft>
                <a:spcPts val="800"/>
              </a:spcAft>
            </a:pPr>
            <a:r>
              <a:rPr 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¿</a:t>
            </a:r>
            <a:r>
              <a:rPr lang="en-US" sz="6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Cómo</a:t>
            </a:r>
            <a:r>
              <a:rPr 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en-US" sz="6600" dirty="0" err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iniciar</a:t>
            </a:r>
            <a:r>
              <a:rPr lang="en-US" sz="66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?</a:t>
            </a: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5426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045D5490-B87F-4484-9866-0DE2AFC6BCF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7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2"/>
            <a:ext cx="12192000" cy="6857775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3B432D73-5C38-474F-AF96-A3228731B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95000"/>
                  <a:lumOff val="5000"/>
                </a:schemeClr>
              </a:gs>
              <a:gs pos="45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Paralelogramo 3">
            <a:extLst>
              <a:ext uri="{FF2B5EF4-FFF2-40B4-BE49-F238E27FC236}">
                <a16:creationId xmlns:a16="http://schemas.microsoft.com/office/drawing/2014/main" id="{A1F83E81-4DE7-432F-B138-194386449FD4}"/>
              </a:ext>
            </a:extLst>
          </p:cNvPr>
          <p:cNvSpPr/>
          <p:nvPr/>
        </p:nvSpPr>
        <p:spPr>
          <a:xfrm>
            <a:off x="-375896" y="5789132"/>
            <a:ext cx="4632011" cy="845856"/>
          </a:xfrm>
          <a:prstGeom prst="parallelogram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prstClr val="white"/>
              </a:solidFill>
            </a:endParaRPr>
          </a:p>
        </p:txBody>
      </p:sp>
      <p:sp>
        <p:nvSpPr>
          <p:cNvPr id="20" name="Build a trusted analytics foundation">
            <a:extLst>
              <a:ext uri="{FF2B5EF4-FFF2-40B4-BE49-F238E27FC236}">
                <a16:creationId xmlns:a16="http://schemas.microsoft.com/office/drawing/2014/main" id="{1C3F21EC-7586-4BA0-A811-63B788853E05}"/>
              </a:ext>
            </a:extLst>
          </p:cNvPr>
          <p:cNvSpPr txBox="1"/>
          <p:nvPr/>
        </p:nvSpPr>
        <p:spPr>
          <a:xfrm>
            <a:off x="-259307" y="5801966"/>
            <a:ext cx="4042341" cy="769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75792" tIns="60935" rIns="60935" bIns="60935" numCol="1" anchor="ctr" anchorCtr="0">
            <a:spAutoFit/>
          </a:bodyPr>
          <a:lstStyle>
            <a:lvl1pPr defTabSz="457200">
              <a:lnSpc>
                <a:spcPct val="200000"/>
              </a:lnSpc>
              <a:spcBef>
                <a:spcPts val="1100"/>
              </a:spcBef>
              <a:defRPr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es-ES" sz="1800" b="1" kern="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Entendimiento de la problemática </a:t>
            </a:r>
            <a:r>
              <a:rPr lang="es-CO" sz="2400" b="1" dirty="0"/>
              <a:t>Kaggle</a:t>
            </a:r>
            <a:endParaRPr lang="es-ES" sz="2400" b="1" kern="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Paralelogramo 23">
            <a:extLst>
              <a:ext uri="{FF2B5EF4-FFF2-40B4-BE49-F238E27FC236}">
                <a16:creationId xmlns:a16="http://schemas.microsoft.com/office/drawing/2014/main" id="{DA68C424-259D-4547-A32B-9894E80F8343}"/>
              </a:ext>
            </a:extLst>
          </p:cNvPr>
          <p:cNvSpPr/>
          <p:nvPr/>
        </p:nvSpPr>
        <p:spPr>
          <a:xfrm>
            <a:off x="-375896" y="4989477"/>
            <a:ext cx="6344434" cy="845856"/>
          </a:xfrm>
          <a:prstGeom prst="parallelogram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prstClr val="white"/>
              </a:solidFill>
            </a:endParaRPr>
          </a:p>
        </p:txBody>
      </p:sp>
      <p:sp>
        <p:nvSpPr>
          <p:cNvPr id="19" name="Build a trusted analytics foundation">
            <a:extLst>
              <a:ext uri="{FF2B5EF4-FFF2-40B4-BE49-F238E27FC236}">
                <a16:creationId xmlns:a16="http://schemas.microsoft.com/office/drawing/2014/main" id="{2AD21AA3-550B-4797-A1AD-4C884425756F}"/>
              </a:ext>
            </a:extLst>
          </p:cNvPr>
          <p:cNvSpPr txBox="1"/>
          <p:nvPr/>
        </p:nvSpPr>
        <p:spPr>
          <a:xfrm>
            <a:off x="1432887" y="5035776"/>
            <a:ext cx="4237228" cy="6770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75792" tIns="60935" rIns="60935" bIns="60935" numCol="1" anchor="ctr" anchorCtr="0">
            <a:spAutoFit/>
          </a:bodyPr>
          <a:lstStyle>
            <a:lvl1pPr defTabSz="457200">
              <a:lnSpc>
                <a:spcPct val="200000"/>
              </a:lnSpc>
              <a:spcBef>
                <a:spcPts val="1100"/>
              </a:spcBef>
              <a:defRPr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es-ES" sz="1800" b="1" kern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Entendimiento de las fuentes de información</a:t>
            </a:r>
          </a:p>
        </p:txBody>
      </p:sp>
      <p:sp>
        <p:nvSpPr>
          <p:cNvPr id="25" name="Paralelogramo 24">
            <a:extLst>
              <a:ext uri="{FF2B5EF4-FFF2-40B4-BE49-F238E27FC236}">
                <a16:creationId xmlns:a16="http://schemas.microsoft.com/office/drawing/2014/main" id="{4051C377-D93C-4B3B-A4E1-9B30398BB647}"/>
              </a:ext>
            </a:extLst>
          </p:cNvPr>
          <p:cNvSpPr/>
          <p:nvPr/>
        </p:nvSpPr>
        <p:spPr>
          <a:xfrm>
            <a:off x="-375897" y="4189822"/>
            <a:ext cx="8139983" cy="845856"/>
          </a:xfrm>
          <a:prstGeom prst="parallelogram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prstClr val="white"/>
              </a:solidFill>
            </a:endParaRPr>
          </a:p>
        </p:txBody>
      </p:sp>
      <p:sp>
        <p:nvSpPr>
          <p:cNvPr id="26" name="Paralelogramo 25">
            <a:extLst>
              <a:ext uri="{FF2B5EF4-FFF2-40B4-BE49-F238E27FC236}">
                <a16:creationId xmlns:a16="http://schemas.microsoft.com/office/drawing/2014/main" id="{1DE71D13-F139-4D5C-A585-BF97CDE12F54}"/>
              </a:ext>
            </a:extLst>
          </p:cNvPr>
          <p:cNvSpPr/>
          <p:nvPr/>
        </p:nvSpPr>
        <p:spPr>
          <a:xfrm>
            <a:off x="-375897" y="3390167"/>
            <a:ext cx="9902282" cy="845856"/>
          </a:xfrm>
          <a:prstGeom prst="parallelogram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prstClr val="white"/>
              </a:solidFill>
            </a:endParaRPr>
          </a:p>
        </p:txBody>
      </p:sp>
      <p:sp>
        <p:nvSpPr>
          <p:cNvPr id="27" name="Paralelogramo 26">
            <a:extLst>
              <a:ext uri="{FF2B5EF4-FFF2-40B4-BE49-F238E27FC236}">
                <a16:creationId xmlns:a16="http://schemas.microsoft.com/office/drawing/2014/main" id="{BFE55ADB-681A-41DC-9F77-D366E570EB8D}"/>
              </a:ext>
            </a:extLst>
          </p:cNvPr>
          <p:cNvSpPr/>
          <p:nvPr/>
        </p:nvSpPr>
        <p:spPr>
          <a:xfrm>
            <a:off x="-375898" y="2590512"/>
            <a:ext cx="11647955" cy="845856"/>
          </a:xfrm>
          <a:prstGeom prst="parallelogram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>
              <a:solidFill>
                <a:prstClr val="white"/>
              </a:solidFill>
            </a:endParaRPr>
          </a:p>
        </p:txBody>
      </p:sp>
      <p:sp>
        <p:nvSpPr>
          <p:cNvPr id="13" name="Apply machine learning everywhere">
            <a:extLst>
              <a:ext uri="{FF2B5EF4-FFF2-40B4-BE49-F238E27FC236}">
                <a16:creationId xmlns:a16="http://schemas.microsoft.com/office/drawing/2014/main" id="{B510923B-C21C-42A7-A941-30ACDB87174E}"/>
              </a:ext>
            </a:extLst>
          </p:cNvPr>
          <p:cNvSpPr txBox="1"/>
          <p:nvPr/>
        </p:nvSpPr>
        <p:spPr>
          <a:xfrm>
            <a:off x="4575244" y="2767242"/>
            <a:ext cx="6184614" cy="4923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75792" tIns="60935" rIns="60935" bIns="60935" numCol="1" anchor="ctr" anchorCtr="0">
            <a:spAutoFit/>
          </a:bodyPr>
          <a:lstStyle>
            <a:lvl1pPr defTabSz="457200">
              <a:lnSpc>
                <a:spcPct val="200000"/>
              </a:lnSpc>
              <a:spcBef>
                <a:spcPts val="1100"/>
              </a:spcBef>
              <a:defRPr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r">
              <a:lnSpc>
                <a:spcPct val="100000"/>
              </a:lnSpc>
              <a:spcBef>
                <a:spcPts val="0"/>
              </a:spcBef>
              <a:defRPr/>
            </a:pPr>
            <a:r>
              <a:rPr lang="es-ES" sz="1800" b="1" kern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Extracción fuentes de datos red </a:t>
            </a:r>
            <a:r>
              <a:rPr lang="es-ES" sz="2400" b="1" kern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social twitter </a:t>
            </a:r>
            <a:endParaRPr lang="es-ES" b="1" kern="0">
              <a:solidFill>
                <a:srgbClr val="E7E6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Build a trusted analytics foundation">
            <a:extLst>
              <a:ext uri="{FF2B5EF4-FFF2-40B4-BE49-F238E27FC236}">
                <a16:creationId xmlns:a16="http://schemas.microsoft.com/office/drawing/2014/main" id="{3BD4B852-8B0A-4C98-8FAD-3733C67321D6}"/>
              </a:ext>
            </a:extLst>
          </p:cNvPr>
          <p:cNvSpPr txBox="1"/>
          <p:nvPr/>
        </p:nvSpPr>
        <p:spPr>
          <a:xfrm>
            <a:off x="1094820" y="4311960"/>
            <a:ext cx="6507145" cy="49239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75792" tIns="60935" rIns="60935" bIns="60935" numCol="1" anchor="ctr" anchorCtr="0">
            <a:spAutoFit/>
          </a:bodyPr>
          <a:lstStyle>
            <a:lvl1pPr defTabSz="457200">
              <a:lnSpc>
                <a:spcPct val="200000"/>
              </a:lnSpc>
              <a:spcBef>
                <a:spcPts val="1100"/>
              </a:spcBef>
              <a:defRPr sz="2000">
                <a:solidFill>
                  <a:srgbClr val="FFFFFF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r">
              <a:lnSpc>
                <a:spcPct val="100000"/>
              </a:lnSpc>
              <a:defRPr/>
            </a:pPr>
            <a:r>
              <a:rPr lang="es-ES" sz="2400" b="1" kern="0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 de la arquitectura </a:t>
            </a:r>
            <a:r>
              <a:rPr lang="es-ES" sz="1800" b="1" kern="0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 implementación</a:t>
            </a:r>
          </a:p>
        </p:txBody>
      </p:sp>
      <p:sp>
        <p:nvSpPr>
          <p:cNvPr id="17" name="Apply machine learning everywhere">
            <a:extLst>
              <a:ext uri="{FF2B5EF4-FFF2-40B4-BE49-F238E27FC236}">
                <a16:creationId xmlns:a16="http://schemas.microsoft.com/office/drawing/2014/main" id="{1BE9A94C-72DE-4A68-97EA-DF2A8C76421B}"/>
              </a:ext>
            </a:extLst>
          </p:cNvPr>
          <p:cNvSpPr txBox="1"/>
          <p:nvPr/>
        </p:nvSpPr>
        <p:spPr>
          <a:xfrm>
            <a:off x="3783034" y="3402997"/>
            <a:ext cx="5242143" cy="7693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575792" tIns="60935" rIns="60935" bIns="60935" numCol="1" anchor="ctr" anchorCtr="0">
            <a:spAutoFit/>
          </a:bodyPr>
          <a:lstStyle>
            <a:defPPr>
              <a:defRPr lang="en-US"/>
            </a:defPPr>
            <a:lvl1pPr defTabSz="457200">
              <a:lnSpc>
                <a:spcPct val="100000"/>
              </a:lnSpc>
              <a:spcBef>
                <a:spcPts val="0"/>
              </a:spcBef>
              <a:defRPr sz="1400">
                <a:solidFill>
                  <a:srgbClr val="FFFFFF"/>
                </a:solidFill>
                <a:latin typeface="IBM Plex Sans"/>
                <a:ea typeface="IBM Plex Sans"/>
                <a:cs typeface="IBM Plex Sans"/>
              </a:defRPr>
            </a:lvl1pPr>
          </a:lstStyle>
          <a:p>
            <a:pPr algn="r">
              <a:defRPr/>
            </a:pPr>
            <a:r>
              <a:rPr lang="es-ES" sz="1800" b="1" kern="0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Diseño de Modelo estadístico con fuente de </a:t>
            </a:r>
            <a:r>
              <a:rPr lang="es-ES" sz="2400" b="1" kern="0" dirty="0">
                <a:solidFill>
                  <a:srgbClr val="E7E6E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datos </a:t>
            </a:r>
            <a:r>
              <a:rPr lang="es-CO" sz="2400" b="1" dirty="0"/>
              <a:t>Kaggle</a:t>
            </a:r>
            <a:endParaRPr lang="es-ES" sz="2400" b="1" kern="0" dirty="0">
              <a:solidFill>
                <a:srgbClr val="E7E6E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4459EB47-7F1C-4A91-9BBC-0AA885EE73EC}"/>
              </a:ext>
            </a:extLst>
          </p:cNvPr>
          <p:cNvSpPr txBox="1"/>
          <p:nvPr/>
        </p:nvSpPr>
        <p:spPr>
          <a:xfrm>
            <a:off x="8693624" y="897607"/>
            <a:ext cx="24429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 sz="2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  <a:p>
            <a:r>
              <a:rPr lang="es-CO" sz="2800"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haroni" pitchFamily="2" charset="-79"/>
                <a:cs typeface="Aharoni" pitchFamily="2" charset="-79"/>
              </a:rPr>
              <a:t> Clasificación de toxicidad</a:t>
            </a:r>
            <a:endParaRPr lang="es-419" sz="2800" b="1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haroni" pitchFamily="2" charset="-79"/>
              <a:cs typeface="Aharoni" pitchFamily="2" charset="-79"/>
            </a:endParaRPr>
          </a:p>
        </p:txBody>
      </p:sp>
      <p:sp>
        <p:nvSpPr>
          <p:cNvPr id="28" name="Título 1">
            <a:extLst>
              <a:ext uri="{FF2B5EF4-FFF2-40B4-BE49-F238E27FC236}">
                <a16:creationId xmlns:a16="http://schemas.microsoft.com/office/drawing/2014/main" id="{5B27F40B-E08C-48E3-8535-0513916CB4EE}"/>
              </a:ext>
            </a:extLst>
          </p:cNvPr>
          <p:cNvSpPr txBox="1">
            <a:spLocks/>
          </p:cNvSpPr>
          <p:nvPr/>
        </p:nvSpPr>
        <p:spPr>
          <a:xfrm>
            <a:off x="34239" y="332237"/>
            <a:ext cx="7472190" cy="6240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8080"/>
                </a:solidFill>
                <a:latin typeface="IBM Plex Mono" panose="020B0509050000000000" pitchFamily="49" charset="0"/>
                <a:ea typeface="+mj-ea"/>
                <a:cs typeface="+mj-cs"/>
              </a:defRPr>
            </a:lvl1pPr>
          </a:lstStyle>
          <a:p>
            <a:pPr algn="ctr"/>
            <a:r>
              <a:rPr lang="es-CO" sz="4000" dirty="0">
                <a:solidFill>
                  <a:prstClr val="white"/>
                </a:solidFill>
                <a:latin typeface="Calibri"/>
              </a:rPr>
              <a:t>Proceso del proyecto integrador</a:t>
            </a:r>
            <a:endParaRPr lang="es-419" sz="4000" dirty="0">
              <a:solidFill>
                <a:prstClr val="white"/>
              </a:solidFill>
              <a:latin typeface="Calibri"/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0310" y="897606"/>
            <a:ext cx="1294178" cy="956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17 CuadroTexto"/>
          <p:cNvSpPr txBox="1"/>
          <p:nvPr/>
        </p:nvSpPr>
        <p:spPr>
          <a:xfrm>
            <a:off x="347190" y="1048178"/>
            <a:ext cx="130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9101372" y="5672140"/>
            <a:ext cx="30906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CRISP</a:t>
            </a:r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</a:t>
            </a:r>
            <a:r>
              <a:rPr lang="es-CO" sz="3200" b="1" dirty="0"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DM</a:t>
            </a:r>
            <a:r>
              <a:rPr lang="es-CO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: </a:t>
            </a:r>
            <a:r>
              <a:rPr lang="es-CO" sz="2000" dirty="0">
                <a:solidFill>
                  <a:schemeClr val="bg1"/>
                </a:solidFill>
              </a:rPr>
              <a:t>Cross </a:t>
            </a:r>
            <a:r>
              <a:rPr lang="es-CO" sz="2000" dirty="0" err="1">
                <a:solidFill>
                  <a:schemeClr val="bg1"/>
                </a:solidFill>
              </a:rPr>
              <a:t>Industry</a:t>
            </a:r>
            <a:r>
              <a:rPr lang="es-CO" sz="2000" dirty="0">
                <a:solidFill>
                  <a:schemeClr val="bg1"/>
                </a:solidFill>
              </a:rPr>
              <a:t> Standard </a:t>
            </a:r>
            <a:r>
              <a:rPr lang="es-CO" sz="2000" dirty="0" err="1">
                <a:solidFill>
                  <a:schemeClr val="bg1"/>
                </a:solidFill>
              </a:rPr>
              <a:t>Process</a:t>
            </a:r>
            <a:r>
              <a:rPr lang="es-CO" sz="2000" dirty="0">
                <a:solidFill>
                  <a:schemeClr val="bg1"/>
                </a:solidFill>
              </a:rPr>
              <a:t> </a:t>
            </a:r>
            <a:r>
              <a:rPr lang="es-CO" sz="2000" dirty="0" err="1">
                <a:solidFill>
                  <a:schemeClr val="bg1"/>
                </a:solidFill>
              </a:rPr>
              <a:t>for</a:t>
            </a:r>
            <a:r>
              <a:rPr lang="es-CO" sz="2000" dirty="0">
                <a:solidFill>
                  <a:schemeClr val="bg1"/>
                </a:solidFill>
              </a:rPr>
              <a:t> Data </a:t>
            </a:r>
            <a:r>
              <a:rPr lang="es-CO" sz="2000" dirty="0" err="1">
                <a:solidFill>
                  <a:schemeClr val="bg1"/>
                </a:solidFill>
              </a:rPr>
              <a:t>Mining</a:t>
            </a:r>
            <a:endParaRPr lang="es-CO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257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20" grpId="0"/>
      <p:bldP spid="24" grpId="0" animBg="1"/>
      <p:bldP spid="24" grpId="1" animBg="1"/>
      <p:bldP spid="19" grpId="0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13" grpId="0"/>
      <p:bldP spid="15" grpId="0"/>
      <p:bldP spid="17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Picture 7" descr="Imagen que contiene filtro, guitarra&#10;&#10;Descripción generada automáticamente">
            <a:extLst>
              <a:ext uri="{FF2B5EF4-FFF2-40B4-BE49-F238E27FC236}">
                <a16:creationId xmlns:a16="http://schemas.microsoft.com/office/drawing/2014/main" id="{2D835C7F-99EF-467E-B699-FBE12C2EEF8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t="853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651445" y="982775"/>
            <a:ext cx="11731624" cy="20574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CO" sz="4400"/>
              <a:t>Componentes de arquitectura a utilizar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" name="AutoShape 2" descr="Resultado de imagen de adaptación al camb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>
              <a:solidFill>
                <a:srgbClr val="FFFFFF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3C76BE31-BF94-4245-A98E-F71541FA6D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4983940"/>
              </p:ext>
            </p:extLst>
          </p:nvPr>
        </p:nvGraphicFramePr>
        <p:xfrm>
          <a:off x="580935" y="3117283"/>
          <a:ext cx="13632873" cy="33112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" name="3 CuadroTexto"/>
          <p:cNvSpPr txBox="1"/>
          <p:nvPr/>
        </p:nvSpPr>
        <p:spPr>
          <a:xfrm>
            <a:off x="1651379" y="5322627"/>
            <a:ext cx="928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CO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3421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228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509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842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1 Título"/>
          <p:cNvSpPr>
            <a:spLocks noGrp="1"/>
          </p:cNvSpPr>
          <p:nvPr>
            <p:ph type="title"/>
          </p:nvPr>
        </p:nvSpPr>
        <p:spPr>
          <a:xfrm rot="16200000">
            <a:off x="-3534146" y="2586909"/>
            <a:ext cx="7833815" cy="708370"/>
          </a:xfrm>
          <a:solidFill>
            <a:srgbClr val="FFC000"/>
          </a:solidFill>
        </p:spPr>
        <p:txBody>
          <a:bodyPr anchor="ctr">
            <a:noAutofit/>
          </a:bodyPr>
          <a:lstStyle/>
          <a:p>
            <a:pPr lvl="0"/>
            <a:r>
              <a:rPr lang="es-ES" dirty="0">
                <a:solidFill>
                  <a:schemeClr val="bg1"/>
                </a:solidFill>
              </a:rPr>
              <a:t>Arquitectura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2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2C980B82-BC43-4FD9-807A-E80C4F1E1A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905" y="-171450"/>
            <a:ext cx="7485894" cy="71056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5B025C-90DD-7973-C35F-B5CEE804C81B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596619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228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509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6591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842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 rot="16200000">
            <a:off x="-4670082" y="1895280"/>
            <a:ext cx="10048534" cy="708370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500" dirty="0">
                <a:solidFill>
                  <a:srgbClr val="FFFFFF"/>
                </a:solidFill>
              </a:rPr>
              <a:t>    Configuración de arquitectura del Proyecto</a:t>
            </a:r>
          </a:p>
        </p:txBody>
      </p:sp>
      <p:pic>
        <p:nvPicPr>
          <p:cNvPr id="10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B8F11A5-F3D7-4F37-8BD6-FB3F62C5A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4819" y="2621102"/>
            <a:ext cx="5697399" cy="4198797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1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CF77EC-89DE-48C2-B13D-A0A8982145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59" y="0"/>
            <a:ext cx="5621100" cy="32289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5861056-6737-4E50-8726-0A93D503E77D}"/>
              </a:ext>
            </a:extLst>
          </p:cNvPr>
          <p:cNvSpPr txBox="1"/>
          <p:nvPr/>
        </p:nvSpPr>
        <p:spPr>
          <a:xfrm>
            <a:off x="6840719" y="1114753"/>
            <a:ext cx="5724455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CO" sz="3200" dirty="0"/>
              <a:t>AWS SageMaker </a:t>
            </a:r>
          </a:p>
          <a:p>
            <a:r>
              <a:rPr lang="es-CO" sz="3200" dirty="0"/>
              <a:t>Instancia EC2 Notebooks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988" y="4938741"/>
            <a:ext cx="2952750" cy="1847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867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228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509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6591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842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 rot="16200000">
            <a:off x="-4771115" y="1659145"/>
            <a:ext cx="10048534" cy="708370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500" dirty="0">
                <a:solidFill>
                  <a:srgbClr val="FFFFFF"/>
                </a:solidFill>
              </a:rPr>
              <a:t>  Configuración de arquitectura del Proyecto</a:t>
            </a:r>
          </a:p>
        </p:txBody>
      </p:sp>
      <p:pic>
        <p:nvPicPr>
          <p:cNvPr id="2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002F0F0-C71A-4682-BB8F-259855D4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77" y="0"/>
            <a:ext cx="7718095" cy="6551373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1338" y="5095875"/>
            <a:ext cx="1333500" cy="16608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26956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 rot="16200000">
            <a:off x="-4771115" y="1659145"/>
            <a:ext cx="10048534" cy="708370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500" dirty="0">
                <a:solidFill>
                  <a:srgbClr val="FFFFFF"/>
                </a:solidFill>
              </a:rPr>
              <a:t>  Configuración de arquitectura del Proyecto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4463" y="0"/>
            <a:ext cx="85724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7450" y="5286375"/>
            <a:ext cx="21145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89728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1 Título"/>
          <p:cNvSpPr txBox="1">
            <a:spLocks/>
          </p:cNvSpPr>
          <p:nvPr/>
        </p:nvSpPr>
        <p:spPr>
          <a:xfrm rot="16200000">
            <a:off x="-4771115" y="1659145"/>
            <a:ext cx="10048534" cy="708370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500" dirty="0">
                <a:solidFill>
                  <a:srgbClr val="FFFFFF"/>
                </a:solidFill>
              </a:rPr>
              <a:t>  Configuración de arquitectura del Proyecto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028" y="14285"/>
            <a:ext cx="7623883" cy="5634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39413" y="5057775"/>
            <a:ext cx="1428750" cy="1571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2583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CuadroTexto"/>
          <p:cNvSpPr txBox="1"/>
          <p:nvPr/>
        </p:nvSpPr>
        <p:spPr>
          <a:xfrm>
            <a:off x="1440454" y="65317"/>
            <a:ext cx="10416712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s-CO" sz="2000" dirty="0"/>
              <a:t>Repositorio GitHub: </a:t>
            </a:r>
            <a:r>
              <a:rPr lang="es-CO" sz="2000" dirty="0">
                <a:ea typeface="+mn-lt"/>
                <a:cs typeface="+mn-lt"/>
                <a:hlinkClick r:id="rId2"/>
              </a:rPr>
              <a:t>https://github.com/</a:t>
            </a:r>
            <a:r>
              <a:rPr lang="es-CO" sz="2000" dirty="0">
                <a:ea typeface="+mn-lt"/>
                <a:cs typeface="+mn-lt"/>
              </a:rPr>
              <a:t>&lt;repo&gt;</a:t>
            </a:r>
            <a:endParaRPr lang="en-US" sz="2000" dirty="0">
              <a:solidFill>
                <a:srgbClr val="004A79"/>
              </a:solidFill>
              <a:ea typeface="+mn-lt"/>
              <a:cs typeface="+mn-lt"/>
            </a:endParaRP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79A56CC1-DC2A-424E-A63A-05BD71345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830" y="900112"/>
            <a:ext cx="8391315" cy="5957888"/>
          </a:xfrm>
          <a:prstGeom prst="rect">
            <a:avLst/>
          </a:prstGeom>
          <a:ln>
            <a:noFill/>
          </a:ln>
        </p:spPr>
      </p:pic>
      <p:sp>
        <p:nvSpPr>
          <p:cNvPr id="5" name="1 Título"/>
          <p:cNvSpPr txBox="1">
            <a:spLocks/>
          </p:cNvSpPr>
          <p:nvPr/>
        </p:nvSpPr>
        <p:spPr>
          <a:xfrm rot="16200000">
            <a:off x="-4771115" y="1659145"/>
            <a:ext cx="10048534" cy="708370"/>
          </a:xfrm>
          <a:prstGeom prst="rect">
            <a:avLst/>
          </a:prstGeom>
          <a:solidFill>
            <a:srgbClr val="FFC000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s-ES" sz="2500" dirty="0">
                <a:solidFill>
                  <a:srgbClr val="FFFFFF"/>
                </a:solidFill>
              </a:rPr>
              <a:t>  Configuración de arquitectura del Proyecto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6942" y="5200650"/>
            <a:ext cx="1652721" cy="1657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495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Imagen 3" descr="Imagen que contiene arma&#10;&#10;Descripción generada automáticamente">
            <a:extLst>
              <a:ext uri="{FF2B5EF4-FFF2-40B4-BE49-F238E27FC236}">
                <a16:creationId xmlns:a16="http://schemas.microsoft.com/office/drawing/2014/main" id="{17671B49-4A5A-4D0D-A086-18307FC9F13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5" name="Título 4">
            <a:extLst>
              <a:ext uri="{FF2B5EF4-FFF2-40B4-BE49-F238E27FC236}">
                <a16:creationId xmlns:a16="http://schemas.microsoft.com/office/drawing/2014/main" id="{6C450A4E-F2FD-47C5-8BD9-B9C576DBA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00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Agenda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17014727-4A92-4271-A618-AD9D49F5B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>
              <a:buNone/>
            </a:pPr>
            <a:r>
              <a:rPr lang="es-CO" sz="2000" b="1" dirty="0"/>
              <a:t>- Equipo de trabajo</a:t>
            </a:r>
          </a:p>
          <a:p>
            <a:pPr marL="0" indent="0">
              <a:buNone/>
            </a:pPr>
            <a:r>
              <a:rPr lang="es-CO" sz="2000" b="1" dirty="0"/>
              <a:t>- Entendimiento</a:t>
            </a:r>
          </a:p>
          <a:p>
            <a:pPr marL="0" indent="0">
              <a:buNone/>
            </a:pPr>
            <a:r>
              <a:rPr lang="es-CO" sz="2000" b="1" dirty="0"/>
              <a:t>- Arquitectura y componentes </a:t>
            </a:r>
          </a:p>
          <a:p>
            <a:pPr marL="0" indent="0">
              <a:buNone/>
            </a:pPr>
            <a:r>
              <a:rPr lang="es-CO" sz="2000" b="1" dirty="0"/>
              <a:t>- Implementación</a:t>
            </a:r>
          </a:p>
          <a:p>
            <a:pPr marL="0" indent="0">
              <a:buNone/>
            </a:pPr>
            <a:r>
              <a:rPr lang="es-CO" sz="2000" b="1" dirty="0"/>
              <a:t>- Aprendizaje  y dificultades</a:t>
            </a:r>
          </a:p>
          <a:p>
            <a:pPr marL="0" indent="0">
              <a:buNone/>
            </a:pPr>
            <a:r>
              <a:rPr lang="es-CO" sz="2000" b="1" dirty="0"/>
              <a:t>- Preguntas y respuestas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3616" y="3940509"/>
            <a:ext cx="1393123" cy="1029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2731605" y="4500005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bg1"/>
                </a:solidFill>
              </a:rPr>
              <a:t>Twitter</a:t>
            </a:r>
          </a:p>
        </p:txBody>
      </p:sp>
      <p:sp>
        <p:nvSpPr>
          <p:cNvPr id="9" name="8 CuadroTexto"/>
          <p:cNvSpPr txBox="1"/>
          <p:nvPr/>
        </p:nvSpPr>
        <p:spPr>
          <a:xfrm>
            <a:off x="1421432" y="3940509"/>
            <a:ext cx="2035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34202686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F8502C3-5E1B-4272-8649-B4F195DBEE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74073"/>
            <a:ext cx="12192000" cy="7232073"/>
          </a:xfrm>
          <a:prstGeom prst="rect">
            <a:avLst/>
          </a:prstGeom>
        </p:spPr>
      </p:pic>
      <p:sp>
        <p:nvSpPr>
          <p:cNvPr id="9" name="Título 4">
            <a:extLst>
              <a:ext uri="{FF2B5EF4-FFF2-40B4-BE49-F238E27FC236}">
                <a16:creationId xmlns:a16="http://schemas.microsoft.com/office/drawing/2014/main" id="{491C2A4A-5495-4274-AE47-E283F14B09FE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CO" sz="6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Implementación</a:t>
            </a:r>
            <a:endParaRPr lang="es-419" sz="6000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7 Medio marco">
            <a:extLst>
              <a:ext uri="{FF2B5EF4-FFF2-40B4-BE49-F238E27FC236}">
                <a16:creationId xmlns:a16="http://schemas.microsoft.com/office/drawing/2014/main" id="{A4E94D06-9C76-4F7D-9229-0BDDB737CAA9}"/>
              </a:ext>
            </a:extLst>
          </p:cNvPr>
          <p:cNvSpPr/>
          <p:nvPr/>
        </p:nvSpPr>
        <p:spPr>
          <a:xfrm>
            <a:off x="5123873" y="2456431"/>
            <a:ext cx="1944253" cy="194355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8" name="15 Medio marco">
            <a:extLst>
              <a:ext uri="{FF2B5EF4-FFF2-40B4-BE49-F238E27FC236}">
                <a16:creationId xmlns:a16="http://schemas.microsoft.com/office/drawing/2014/main" id="{E6288086-D6BA-475A-BB7D-AB6E1180B886}"/>
              </a:ext>
            </a:extLst>
          </p:cNvPr>
          <p:cNvSpPr/>
          <p:nvPr/>
        </p:nvSpPr>
        <p:spPr>
          <a:xfrm rot="10800000">
            <a:off x="5123873" y="2456431"/>
            <a:ext cx="1944253" cy="1943550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92846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25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 animBg="1"/>
      <p:bldP spid="7" grpId="1" animBg="1"/>
      <p:bldP spid="8" grpId="0" animBg="1"/>
      <p:bldP spid="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/>
          <p:cNvSpPr/>
          <p:nvPr/>
        </p:nvSpPr>
        <p:spPr>
          <a:xfrm>
            <a:off x="-1" y="142880"/>
            <a:ext cx="10901363" cy="857250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53252" y="0"/>
            <a:ext cx="10762129" cy="1325563"/>
          </a:xfrm>
        </p:spPr>
        <p:txBody>
          <a:bodyPr/>
          <a:lstStyle/>
          <a:p>
            <a:pPr algn="l"/>
            <a:r>
              <a:rPr lang="es-CO" sz="3600" dirty="0">
                <a:solidFill>
                  <a:schemeClr val="bg1"/>
                </a:solidFill>
              </a:rPr>
              <a:t>Proceso de Extracción texto de Twitter </a:t>
            </a:r>
          </a:p>
        </p:txBody>
      </p:sp>
      <p:pic>
        <p:nvPicPr>
          <p:cNvPr id="3" name="Imagen 3" descr="Imagen que contiene captura de pantalla&#10;&#10;Descripción generada con confianza muy alta">
            <a:extLst>
              <a:ext uri="{FF2B5EF4-FFF2-40B4-BE49-F238E27FC236}">
                <a16:creationId xmlns:a16="http://schemas.microsoft.com/office/drawing/2014/main" id="{E885E732-3274-4CFA-A5E6-680A04E35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112594"/>
            <a:ext cx="7440831" cy="959094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4" name="Imagen 4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F5AC54FB-AF22-4C41-96E8-EDDCD1FDF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742080"/>
            <a:ext cx="3705276" cy="4115920"/>
          </a:xfrm>
          <a:prstGeom prst="rect">
            <a:avLst/>
          </a:prstGeom>
        </p:spPr>
      </p:pic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E10EC4C1-B6F1-48E3-8030-4168F06A79F1}"/>
              </a:ext>
            </a:extLst>
          </p:cNvPr>
          <p:cNvCxnSpPr/>
          <p:nvPr/>
        </p:nvCxnSpPr>
        <p:spPr>
          <a:xfrm>
            <a:off x="2026120" y="2071688"/>
            <a:ext cx="1723" cy="692471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84F8B296-5E4C-4A95-8EFD-342C4C9EF271}"/>
              </a:ext>
            </a:extLst>
          </p:cNvPr>
          <p:cNvCxnSpPr/>
          <p:nvPr/>
        </p:nvCxnSpPr>
        <p:spPr>
          <a:xfrm>
            <a:off x="3705276" y="5786362"/>
            <a:ext cx="1800225" cy="0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8" name="Imagen 8" descr="Captura de pantalla de un celular&#10;&#10;Descripción generada con confianza alta">
            <a:extLst>
              <a:ext uri="{FF2B5EF4-FFF2-40B4-BE49-F238E27FC236}">
                <a16:creationId xmlns:a16="http://schemas.microsoft.com/office/drawing/2014/main" id="{E3050565-F893-4017-B67D-5FE3DA62C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30" y="2417923"/>
            <a:ext cx="7881908" cy="1587377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7" name="Imagen 8" descr="Captura de pantalla de un celular con texto&#10;&#10;Descripción generada con confianza alta">
            <a:extLst>
              <a:ext uri="{FF2B5EF4-FFF2-40B4-BE49-F238E27FC236}">
                <a16:creationId xmlns:a16="http://schemas.microsoft.com/office/drawing/2014/main" id="{5047B1C5-2A62-4028-9DC7-F239764048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6706" y="5305269"/>
            <a:ext cx="6625294" cy="1081243"/>
          </a:xfrm>
          <a:prstGeom prst="rect">
            <a:avLst/>
          </a:prstGeom>
          <a:ln>
            <a:solidFill>
              <a:srgbClr val="7030A0"/>
            </a:solidFill>
          </a:ln>
        </p:spPr>
      </p:pic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F2063412-0591-4D77-AE28-70E58DC55992}"/>
              </a:ext>
            </a:extLst>
          </p:cNvPr>
          <p:cNvCxnSpPr/>
          <p:nvPr/>
        </p:nvCxnSpPr>
        <p:spPr>
          <a:xfrm flipV="1">
            <a:off x="9215717" y="4097991"/>
            <a:ext cx="2988" cy="975658"/>
          </a:xfrm>
          <a:prstGeom prst="straightConnector1">
            <a:avLst/>
          </a:prstGeom>
          <a:ln w="28575">
            <a:solidFill>
              <a:srgbClr val="7030A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705" y="236833"/>
            <a:ext cx="1423596" cy="10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857874" y="1655520"/>
            <a:ext cx="17573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b="1" dirty="0"/>
              <a:t>Idioma Ingles</a:t>
            </a:r>
          </a:p>
        </p:txBody>
      </p:sp>
    </p:spTree>
    <p:extLst>
      <p:ext uri="{BB962C8B-B14F-4D97-AF65-F5344CB8AC3E}">
        <p14:creationId xmlns:p14="http://schemas.microsoft.com/office/powerpoint/2010/main" val="307578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7168 Elipse"/>
          <p:cNvSpPr/>
          <p:nvPr/>
        </p:nvSpPr>
        <p:spPr>
          <a:xfrm>
            <a:off x="-785417" y="-1462688"/>
            <a:ext cx="3848922" cy="3574686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6" name="Freeform 9"/>
          <p:cNvSpPr>
            <a:spLocks/>
          </p:cNvSpPr>
          <p:nvPr/>
        </p:nvSpPr>
        <p:spPr bwMode="auto">
          <a:xfrm flipH="1">
            <a:off x="5575215" y="2412265"/>
            <a:ext cx="6168644" cy="1077712"/>
          </a:xfrm>
          <a:custGeom>
            <a:avLst/>
            <a:gdLst>
              <a:gd name="T0" fmla="*/ 431 w 1620"/>
              <a:gd name="T1" fmla="*/ 0 h 498"/>
              <a:gd name="T2" fmla="*/ 431 w 1620"/>
              <a:gd name="T3" fmla="*/ 0 h 498"/>
              <a:gd name="T4" fmla="*/ 144 w 1620"/>
              <a:gd name="T5" fmla="*/ 0 h 498"/>
              <a:gd name="T6" fmla="*/ 0 w 1620"/>
              <a:gd name="T7" fmla="*/ 249 h 498"/>
              <a:gd name="T8" fmla="*/ 144 w 1620"/>
              <a:gd name="T9" fmla="*/ 498 h 498"/>
              <a:gd name="T10" fmla="*/ 192 w 1620"/>
              <a:gd name="T11" fmla="*/ 498 h 498"/>
              <a:gd name="T12" fmla="*/ 431 w 1620"/>
              <a:gd name="T13" fmla="*/ 498 h 498"/>
              <a:gd name="T14" fmla="*/ 1620 w 1620"/>
              <a:gd name="T15" fmla="*/ 498 h 498"/>
              <a:gd name="T16" fmla="*/ 1620 w 1620"/>
              <a:gd name="T17" fmla="*/ 0 h 498"/>
              <a:gd name="T18" fmla="*/ 431 w 1620"/>
              <a:gd name="T19" fmla="*/ 0 h 4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620" h="498">
                <a:moveTo>
                  <a:pt x="431" y="0"/>
                </a:moveTo>
                <a:lnTo>
                  <a:pt x="431" y="0"/>
                </a:lnTo>
                <a:lnTo>
                  <a:pt x="144" y="0"/>
                </a:lnTo>
                <a:lnTo>
                  <a:pt x="0" y="249"/>
                </a:lnTo>
                <a:lnTo>
                  <a:pt x="144" y="498"/>
                </a:lnTo>
                <a:lnTo>
                  <a:pt x="192" y="498"/>
                </a:lnTo>
                <a:lnTo>
                  <a:pt x="431" y="498"/>
                </a:lnTo>
                <a:lnTo>
                  <a:pt x="1620" y="498"/>
                </a:lnTo>
                <a:lnTo>
                  <a:pt x="1620" y="0"/>
                </a:lnTo>
                <a:lnTo>
                  <a:pt x="431" y="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102"/>
          <p:cNvSpPr/>
          <p:nvPr/>
        </p:nvSpPr>
        <p:spPr>
          <a:xfrm>
            <a:off x="1779183" y="6148265"/>
            <a:ext cx="6433199" cy="709735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  <a:alpha val="71000"/>
                </a:schemeClr>
              </a:gs>
              <a:gs pos="100000">
                <a:sysClr val="window" lastClr="FFFFFF">
                  <a:alpha val="0"/>
                  <a:lumMod val="100000"/>
                </a:sysClr>
              </a:gs>
            </a:gsLst>
            <a:path path="shape">
              <a:fillToRect l="50000" t="50000" r="50000" b="50000"/>
            </a:path>
            <a:tileRect/>
          </a:gra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>
              <a:defRPr/>
            </a:pPr>
            <a:endParaRPr lang="en-US" kern="0" dirty="0">
              <a:solidFill>
                <a:sysClr val="window" lastClr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reeform 70"/>
          <p:cNvSpPr>
            <a:spLocks/>
          </p:cNvSpPr>
          <p:nvPr/>
        </p:nvSpPr>
        <p:spPr bwMode="auto">
          <a:xfrm>
            <a:off x="4645450" y="6330245"/>
            <a:ext cx="295119" cy="56085"/>
          </a:xfrm>
          <a:custGeom>
            <a:avLst/>
            <a:gdLst>
              <a:gd name="T0" fmla="*/ 0 w 131"/>
              <a:gd name="T1" fmla="*/ 0 h 16"/>
              <a:gd name="T2" fmla="*/ 0 w 131"/>
              <a:gd name="T3" fmla="*/ 10 h 16"/>
              <a:gd name="T4" fmla="*/ 10 w 131"/>
              <a:gd name="T5" fmla="*/ 12 h 16"/>
              <a:gd name="T6" fmla="*/ 4 w 131"/>
              <a:gd name="T7" fmla="*/ 14 h 16"/>
              <a:gd name="T8" fmla="*/ 61 w 131"/>
              <a:gd name="T9" fmla="*/ 16 h 16"/>
              <a:gd name="T10" fmla="*/ 120 w 131"/>
              <a:gd name="T11" fmla="*/ 14 h 16"/>
              <a:gd name="T12" fmla="*/ 116 w 131"/>
              <a:gd name="T13" fmla="*/ 12 h 16"/>
              <a:gd name="T14" fmla="*/ 130 w 131"/>
              <a:gd name="T15" fmla="*/ 10 h 16"/>
              <a:gd name="T16" fmla="*/ 130 w 131"/>
              <a:gd name="T17" fmla="*/ 0 h 16"/>
              <a:gd name="T18" fmla="*/ 0 w 131"/>
              <a:gd name="T19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1" h="16">
                <a:moveTo>
                  <a:pt x="0" y="0"/>
                </a:moveTo>
                <a:cubicBezTo>
                  <a:pt x="0" y="10"/>
                  <a:pt x="0" y="10"/>
                  <a:pt x="0" y="10"/>
                </a:cubicBezTo>
                <a:cubicBezTo>
                  <a:pt x="0" y="11"/>
                  <a:pt x="3" y="12"/>
                  <a:pt x="10" y="12"/>
                </a:cubicBezTo>
                <a:cubicBezTo>
                  <a:pt x="6" y="13"/>
                  <a:pt x="4" y="13"/>
                  <a:pt x="4" y="14"/>
                </a:cubicBezTo>
                <a:cubicBezTo>
                  <a:pt x="4" y="16"/>
                  <a:pt x="29" y="16"/>
                  <a:pt x="61" y="16"/>
                </a:cubicBezTo>
                <a:cubicBezTo>
                  <a:pt x="93" y="16"/>
                  <a:pt x="120" y="16"/>
                  <a:pt x="120" y="14"/>
                </a:cubicBezTo>
                <a:cubicBezTo>
                  <a:pt x="120" y="13"/>
                  <a:pt x="118" y="13"/>
                  <a:pt x="116" y="12"/>
                </a:cubicBezTo>
                <a:cubicBezTo>
                  <a:pt x="126" y="12"/>
                  <a:pt x="130" y="12"/>
                  <a:pt x="130" y="10"/>
                </a:cubicBezTo>
                <a:cubicBezTo>
                  <a:pt x="130" y="0"/>
                  <a:pt x="130" y="0"/>
                  <a:pt x="130" y="0"/>
                </a:cubicBezTo>
                <a:cubicBezTo>
                  <a:pt x="131" y="0"/>
                  <a:pt x="0" y="0"/>
                  <a:pt x="0" y="0"/>
                </a:cubicBezTo>
                <a:close/>
              </a:path>
            </a:pathLst>
          </a:custGeom>
          <a:solidFill>
            <a:srgbClr val="31353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Oval 71"/>
          <p:cNvSpPr>
            <a:spLocks noChangeArrowheads="1"/>
          </p:cNvSpPr>
          <p:nvPr/>
        </p:nvSpPr>
        <p:spPr bwMode="auto">
          <a:xfrm>
            <a:off x="4555997" y="5825842"/>
            <a:ext cx="477348" cy="552645"/>
          </a:xfrm>
          <a:prstGeom prst="ellipse">
            <a:avLst/>
          </a:prstGeom>
          <a:solidFill>
            <a:srgbClr val="31353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reeform 72"/>
          <p:cNvSpPr>
            <a:spLocks/>
          </p:cNvSpPr>
          <p:nvPr/>
        </p:nvSpPr>
        <p:spPr bwMode="auto">
          <a:xfrm>
            <a:off x="4135398" y="4873487"/>
            <a:ext cx="1353026" cy="1299461"/>
          </a:xfrm>
          <a:custGeom>
            <a:avLst/>
            <a:gdLst>
              <a:gd name="T0" fmla="*/ 599 w 599"/>
              <a:gd name="T1" fmla="*/ 404 h 435"/>
              <a:gd name="T2" fmla="*/ 567 w 599"/>
              <a:gd name="T3" fmla="*/ 435 h 435"/>
              <a:gd name="T4" fmla="*/ 31 w 599"/>
              <a:gd name="T5" fmla="*/ 435 h 435"/>
              <a:gd name="T6" fmla="*/ 0 w 599"/>
              <a:gd name="T7" fmla="*/ 404 h 435"/>
              <a:gd name="T8" fmla="*/ 0 w 599"/>
              <a:gd name="T9" fmla="*/ 31 h 435"/>
              <a:gd name="T10" fmla="*/ 31 w 599"/>
              <a:gd name="T11" fmla="*/ 0 h 435"/>
              <a:gd name="T12" fmla="*/ 567 w 599"/>
              <a:gd name="T13" fmla="*/ 0 h 435"/>
              <a:gd name="T14" fmla="*/ 599 w 599"/>
              <a:gd name="T15" fmla="*/ 31 h 435"/>
              <a:gd name="T16" fmla="*/ 599 w 599"/>
              <a:gd name="T17" fmla="*/ 404 h 4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99" h="435">
                <a:moveTo>
                  <a:pt x="599" y="404"/>
                </a:moveTo>
                <a:cubicBezTo>
                  <a:pt x="599" y="421"/>
                  <a:pt x="585" y="435"/>
                  <a:pt x="567" y="435"/>
                </a:cubicBezTo>
                <a:cubicBezTo>
                  <a:pt x="31" y="435"/>
                  <a:pt x="31" y="435"/>
                  <a:pt x="31" y="435"/>
                </a:cubicBezTo>
                <a:cubicBezTo>
                  <a:pt x="14" y="435"/>
                  <a:pt x="0" y="421"/>
                  <a:pt x="0" y="40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14"/>
                  <a:pt x="14" y="0"/>
                  <a:pt x="31" y="0"/>
                </a:cubicBezTo>
                <a:cubicBezTo>
                  <a:pt x="567" y="0"/>
                  <a:pt x="567" y="0"/>
                  <a:pt x="567" y="0"/>
                </a:cubicBezTo>
                <a:cubicBezTo>
                  <a:pt x="585" y="0"/>
                  <a:pt x="599" y="14"/>
                  <a:pt x="599" y="31"/>
                </a:cubicBezTo>
                <a:lnTo>
                  <a:pt x="599" y="404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Freeform 32"/>
          <p:cNvSpPr>
            <a:spLocks/>
          </p:cNvSpPr>
          <p:nvPr/>
        </p:nvSpPr>
        <p:spPr bwMode="auto">
          <a:xfrm>
            <a:off x="4031816" y="4877918"/>
            <a:ext cx="1565897" cy="458759"/>
          </a:xfrm>
          <a:custGeom>
            <a:avLst/>
            <a:gdLst>
              <a:gd name="T0" fmla="*/ 650 w 669"/>
              <a:gd name="T1" fmla="*/ 0 h 148"/>
              <a:gd name="T2" fmla="*/ 333 w 669"/>
              <a:gd name="T3" fmla="*/ 23 h 148"/>
              <a:gd name="T4" fmla="*/ 18 w 669"/>
              <a:gd name="T5" fmla="*/ 0 h 148"/>
              <a:gd name="T6" fmla="*/ 14 w 669"/>
              <a:gd name="T7" fmla="*/ 24 h 148"/>
              <a:gd name="T8" fmla="*/ 26 w 669"/>
              <a:gd name="T9" fmla="*/ 67 h 148"/>
              <a:gd name="T10" fmla="*/ 33 w 669"/>
              <a:gd name="T11" fmla="*/ 148 h 148"/>
              <a:gd name="T12" fmla="*/ 315 w 669"/>
              <a:gd name="T13" fmla="*/ 148 h 148"/>
              <a:gd name="T14" fmla="*/ 352 w 669"/>
              <a:gd name="T15" fmla="*/ 148 h 148"/>
              <a:gd name="T16" fmla="*/ 636 w 669"/>
              <a:gd name="T17" fmla="*/ 148 h 148"/>
              <a:gd name="T18" fmla="*/ 643 w 669"/>
              <a:gd name="T19" fmla="*/ 67 h 148"/>
              <a:gd name="T20" fmla="*/ 655 w 669"/>
              <a:gd name="T21" fmla="*/ 25 h 148"/>
              <a:gd name="T22" fmla="*/ 650 w 669"/>
              <a:gd name="T23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69" h="148">
                <a:moveTo>
                  <a:pt x="650" y="0"/>
                </a:moveTo>
                <a:cubicBezTo>
                  <a:pt x="589" y="15"/>
                  <a:pt x="395" y="22"/>
                  <a:pt x="333" y="23"/>
                </a:cubicBezTo>
                <a:cubicBezTo>
                  <a:pt x="272" y="22"/>
                  <a:pt x="79" y="15"/>
                  <a:pt x="18" y="0"/>
                </a:cubicBezTo>
                <a:cubicBezTo>
                  <a:pt x="18" y="0"/>
                  <a:pt x="0" y="2"/>
                  <a:pt x="14" y="24"/>
                </a:cubicBezTo>
                <a:cubicBezTo>
                  <a:pt x="14" y="24"/>
                  <a:pt x="24" y="29"/>
                  <a:pt x="26" y="67"/>
                </a:cubicBezTo>
                <a:cubicBezTo>
                  <a:pt x="29" y="104"/>
                  <a:pt x="18" y="129"/>
                  <a:pt x="33" y="148"/>
                </a:cubicBezTo>
                <a:cubicBezTo>
                  <a:pt x="315" y="148"/>
                  <a:pt x="315" y="148"/>
                  <a:pt x="315" y="148"/>
                </a:cubicBezTo>
                <a:cubicBezTo>
                  <a:pt x="352" y="148"/>
                  <a:pt x="352" y="148"/>
                  <a:pt x="352" y="148"/>
                </a:cubicBezTo>
                <a:cubicBezTo>
                  <a:pt x="636" y="148"/>
                  <a:pt x="636" y="148"/>
                  <a:pt x="636" y="148"/>
                </a:cubicBezTo>
                <a:cubicBezTo>
                  <a:pt x="651" y="129"/>
                  <a:pt x="640" y="104"/>
                  <a:pt x="643" y="67"/>
                </a:cubicBezTo>
                <a:cubicBezTo>
                  <a:pt x="645" y="29"/>
                  <a:pt x="655" y="25"/>
                  <a:pt x="655" y="25"/>
                </a:cubicBezTo>
                <a:cubicBezTo>
                  <a:pt x="669" y="3"/>
                  <a:pt x="650" y="0"/>
                  <a:pt x="650" y="0"/>
                </a:cubicBezTo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25000">
                <a:schemeClr val="bg1">
                  <a:lumMod val="65000"/>
                </a:schemeClr>
              </a:gs>
              <a:gs pos="75000">
                <a:schemeClr val="bg1">
                  <a:lumMod val="65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chemeClr val="bg1">
                  <a:lumMod val="50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4" name="Group 11"/>
          <p:cNvGrpSpPr/>
          <p:nvPr/>
        </p:nvGrpSpPr>
        <p:grpSpPr>
          <a:xfrm>
            <a:off x="4288415" y="5191290"/>
            <a:ext cx="1038554" cy="934588"/>
            <a:chOff x="5005388" y="5281613"/>
            <a:chExt cx="1022350" cy="695325"/>
          </a:xfrm>
          <a:solidFill>
            <a:schemeClr val="bg1">
              <a:lumMod val="85000"/>
            </a:schemeClr>
          </a:solidFill>
        </p:grpSpPr>
        <p:sp>
          <p:nvSpPr>
            <p:cNvPr id="15" name="Freeform 74"/>
            <p:cNvSpPr>
              <a:spLocks/>
            </p:cNvSpPr>
            <p:nvPr/>
          </p:nvSpPr>
          <p:spPr bwMode="auto">
            <a:xfrm>
              <a:off x="5005388" y="5281613"/>
              <a:ext cx="265113" cy="695325"/>
            </a:xfrm>
            <a:custGeom>
              <a:avLst/>
              <a:gdLst>
                <a:gd name="T0" fmla="*/ 119 w 119"/>
                <a:gd name="T1" fmla="*/ 274 h 312"/>
                <a:gd name="T2" fmla="*/ 119 w 119"/>
                <a:gd name="T3" fmla="*/ 9 h 312"/>
                <a:gd name="T4" fmla="*/ 0 w 119"/>
                <a:gd name="T5" fmla="*/ 14 h 312"/>
                <a:gd name="T6" fmla="*/ 0 w 119"/>
                <a:gd name="T7" fmla="*/ 279 h 312"/>
                <a:gd name="T8" fmla="*/ 119 w 119"/>
                <a:gd name="T9" fmla="*/ 27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12">
                  <a:moveTo>
                    <a:pt x="119" y="274"/>
                  </a:moveTo>
                  <a:cubicBezTo>
                    <a:pt x="119" y="263"/>
                    <a:pt x="119" y="20"/>
                    <a:pt x="119" y="9"/>
                  </a:cubicBezTo>
                  <a:cubicBezTo>
                    <a:pt x="119" y="0"/>
                    <a:pt x="0" y="7"/>
                    <a:pt x="0" y="14"/>
                  </a:cubicBezTo>
                  <a:cubicBezTo>
                    <a:pt x="0" y="25"/>
                    <a:pt x="0" y="268"/>
                    <a:pt x="0" y="279"/>
                  </a:cubicBezTo>
                  <a:cubicBezTo>
                    <a:pt x="17" y="312"/>
                    <a:pt x="110" y="308"/>
                    <a:pt x="119" y="27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74"/>
            <p:cNvSpPr>
              <a:spLocks/>
            </p:cNvSpPr>
            <p:nvPr/>
          </p:nvSpPr>
          <p:spPr bwMode="auto">
            <a:xfrm>
              <a:off x="5762625" y="5281613"/>
              <a:ext cx="265113" cy="695325"/>
            </a:xfrm>
            <a:custGeom>
              <a:avLst/>
              <a:gdLst>
                <a:gd name="T0" fmla="*/ 119 w 119"/>
                <a:gd name="T1" fmla="*/ 274 h 312"/>
                <a:gd name="T2" fmla="*/ 119 w 119"/>
                <a:gd name="T3" fmla="*/ 9 h 312"/>
                <a:gd name="T4" fmla="*/ 0 w 119"/>
                <a:gd name="T5" fmla="*/ 14 h 312"/>
                <a:gd name="T6" fmla="*/ 0 w 119"/>
                <a:gd name="T7" fmla="*/ 279 h 312"/>
                <a:gd name="T8" fmla="*/ 119 w 119"/>
                <a:gd name="T9" fmla="*/ 274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312">
                  <a:moveTo>
                    <a:pt x="119" y="274"/>
                  </a:moveTo>
                  <a:cubicBezTo>
                    <a:pt x="119" y="263"/>
                    <a:pt x="119" y="20"/>
                    <a:pt x="119" y="9"/>
                  </a:cubicBezTo>
                  <a:cubicBezTo>
                    <a:pt x="119" y="0"/>
                    <a:pt x="0" y="7"/>
                    <a:pt x="0" y="14"/>
                  </a:cubicBezTo>
                  <a:cubicBezTo>
                    <a:pt x="0" y="25"/>
                    <a:pt x="0" y="268"/>
                    <a:pt x="0" y="279"/>
                  </a:cubicBezTo>
                  <a:cubicBezTo>
                    <a:pt x="17" y="312"/>
                    <a:pt x="110" y="308"/>
                    <a:pt x="119" y="274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7" name="Freeform 75"/>
          <p:cNvSpPr>
            <a:spLocks/>
          </p:cNvSpPr>
          <p:nvPr/>
        </p:nvSpPr>
        <p:spPr bwMode="auto">
          <a:xfrm>
            <a:off x="4118133" y="5845661"/>
            <a:ext cx="1388503" cy="128025"/>
          </a:xfrm>
          <a:custGeom>
            <a:avLst/>
            <a:gdLst>
              <a:gd name="T0" fmla="*/ 615 w 615"/>
              <a:gd name="T1" fmla="*/ 19 h 43"/>
              <a:gd name="T2" fmla="*/ 615 w 615"/>
              <a:gd name="T3" fmla="*/ 19 h 43"/>
              <a:gd name="T4" fmla="*/ 602 w 615"/>
              <a:gd name="T5" fmla="*/ 2 h 43"/>
              <a:gd name="T6" fmla="*/ 601 w 615"/>
              <a:gd name="T7" fmla="*/ 2 h 43"/>
              <a:gd name="T8" fmla="*/ 598 w 615"/>
              <a:gd name="T9" fmla="*/ 1 h 43"/>
              <a:gd name="T10" fmla="*/ 598 w 615"/>
              <a:gd name="T11" fmla="*/ 1 h 43"/>
              <a:gd name="T12" fmla="*/ 595 w 615"/>
              <a:gd name="T13" fmla="*/ 0 h 43"/>
              <a:gd name="T14" fmla="*/ 594 w 615"/>
              <a:gd name="T15" fmla="*/ 0 h 43"/>
              <a:gd name="T16" fmla="*/ 591 w 615"/>
              <a:gd name="T17" fmla="*/ 0 h 43"/>
              <a:gd name="T18" fmla="*/ 24 w 615"/>
              <a:gd name="T19" fmla="*/ 0 h 43"/>
              <a:gd name="T20" fmla="*/ 21 w 615"/>
              <a:gd name="T21" fmla="*/ 0 h 43"/>
              <a:gd name="T22" fmla="*/ 20 w 615"/>
              <a:gd name="T23" fmla="*/ 0 h 43"/>
              <a:gd name="T24" fmla="*/ 17 w 615"/>
              <a:gd name="T25" fmla="*/ 1 h 43"/>
              <a:gd name="T26" fmla="*/ 16 w 615"/>
              <a:gd name="T27" fmla="*/ 1 h 43"/>
              <a:gd name="T28" fmla="*/ 13 w 615"/>
              <a:gd name="T29" fmla="*/ 2 h 43"/>
              <a:gd name="T30" fmla="*/ 13 w 615"/>
              <a:gd name="T31" fmla="*/ 2 h 43"/>
              <a:gd name="T32" fmla="*/ 10 w 615"/>
              <a:gd name="T33" fmla="*/ 4 h 43"/>
              <a:gd name="T34" fmla="*/ 10 w 615"/>
              <a:gd name="T35" fmla="*/ 4 h 43"/>
              <a:gd name="T36" fmla="*/ 10 w 615"/>
              <a:gd name="T37" fmla="*/ 4 h 43"/>
              <a:gd name="T38" fmla="*/ 0 w 615"/>
              <a:gd name="T39" fmla="*/ 19 h 43"/>
              <a:gd name="T40" fmla="*/ 0 w 615"/>
              <a:gd name="T41" fmla="*/ 19 h 43"/>
              <a:gd name="T42" fmla="*/ 0 w 615"/>
              <a:gd name="T43" fmla="*/ 19 h 43"/>
              <a:gd name="T44" fmla="*/ 0 w 615"/>
              <a:gd name="T45" fmla="*/ 22 h 43"/>
              <a:gd name="T46" fmla="*/ 24 w 615"/>
              <a:gd name="T47" fmla="*/ 43 h 43"/>
              <a:gd name="T48" fmla="*/ 591 w 615"/>
              <a:gd name="T49" fmla="*/ 43 h 43"/>
              <a:gd name="T50" fmla="*/ 615 w 615"/>
              <a:gd name="T51" fmla="*/ 22 h 43"/>
              <a:gd name="T52" fmla="*/ 615 w 615"/>
              <a:gd name="T53" fmla="*/ 19 h 43"/>
              <a:gd name="T54" fmla="*/ 615 w 615"/>
              <a:gd name="T55" fmla="*/ 19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3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2"/>
                </a:cubicBezTo>
                <a:cubicBezTo>
                  <a:pt x="602" y="2"/>
                  <a:pt x="602" y="2"/>
                  <a:pt x="601" y="2"/>
                </a:cubicBezTo>
                <a:cubicBezTo>
                  <a:pt x="600" y="2"/>
                  <a:pt x="599" y="1"/>
                  <a:pt x="598" y="1"/>
                </a:cubicBezTo>
                <a:cubicBezTo>
                  <a:pt x="598" y="1"/>
                  <a:pt x="598" y="1"/>
                  <a:pt x="598" y="1"/>
                </a:cubicBezTo>
                <a:cubicBezTo>
                  <a:pt x="597" y="1"/>
                  <a:pt x="596" y="1"/>
                  <a:pt x="595" y="0"/>
                </a:cubicBezTo>
                <a:cubicBezTo>
                  <a:pt x="595" y="0"/>
                  <a:pt x="595" y="0"/>
                  <a:pt x="594" y="0"/>
                </a:cubicBezTo>
                <a:cubicBezTo>
                  <a:pt x="593" y="0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1"/>
                  <a:pt x="14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3"/>
                  <a:pt x="11" y="3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3"/>
                  <a:pt x="10" y="43"/>
                  <a:pt x="24" y="43"/>
                </a:cubicBezTo>
                <a:cubicBezTo>
                  <a:pt x="591" y="43"/>
                  <a:pt x="591" y="43"/>
                  <a:pt x="591" y="43"/>
                </a:cubicBezTo>
                <a:cubicBezTo>
                  <a:pt x="604" y="43"/>
                  <a:pt x="615" y="33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Freeform 76"/>
          <p:cNvSpPr>
            <a:spLocks/>
          </p:cNvSpPr>
          <p:nvPr/>
        </p:nvSpPr>
        <p:spPr bwMode="auto">
          <a:xfrm>
            <a:off x="4118133" y="5681356"/>
            <a:ext cx="1388503" cy="132293"/>
          </a:xfrm>
          <a:custGeom>
            <a:avLst/>
            <a:gdLst>
              <a:gd name="T0" fmla="*/ 615 w 615"/>
              <a:gd name="T1" fmla="*/ 19 h 44"/>
              <a:gd name="T2" fmla="*/ 615 w 615"/>
              <a:gd name="T3" fmla="*/ 19 h 44"/>
              <a:gd name="T4" fmla="*/ 602 w 615"/>
              <a:gd name="T5" fmla="*/ 3 h 44"/>
              <a:gd name="T6" fmla="*/ 601 w 615"/>
              <a:gd name="T7" fmla="*/ 3 h 44"/>
              <a:gd name="T8" fmla="*/ 598 w 615"/>
              <a:gd name="T9" fmla="*/ 2 h 44"/>
              <a:gd name="T10" fmla="*/ 598 w 615"/>
              <a:gd name="T11" fmla="*/ 2 h 44"/>
              <a:gd name="T12" fmla="*/ 595 w 615"/>
              <a:gd name="T13" fmla="*/ 1 h 44"/>
              <a:gd name="T14" fmla="*/ 594 w 615"/>
              <a:gd name="T15" fmla="*/ 1 h 44"/>
              <a:gd name="T16" fmla="*/ 591 w 615"/>
              <a:gd name="T17" fmla="*/ 0 h 44"/>
              <a:gd name="T18" fmla="*/ 24 w 615"/>
              <a:gd name="T19" fmla="*/ 0 h 44"/>
              <a:gd name="T20" fmla="*/ 21 w 615"/>
              <a:gd name="T21" fmla="*/ 1 h 44"/>
              <a:gd name="T22" fmla="*/ 20 w 615"/>
              <a:gd name="T23" fmla="*/ 1 h 44"/>
              <a:gd name="T24" fmla="*/ 17 w 615"/>
              <a:gd name="T25" fmla="*/ 2 h 44"/>
              <a:gd name="T26" fmla="*/ 16 w 615"/>
              <a:gd name="T27" fmla="*/ 2 h 44"/>
              <a:gd name="T28" fmla="*/ 13 w 615"/>
              <a:gd name="T29" fmla="*/ 3 h 44"/>
              <a:gd name="T30" fmla="*/ 13 w 615"/>
              <a:gd name="T31" fmla="*/ 3 h 44"/>
              <a:gd name="T32" fmla="*/ 10 w 615"/>
              <a:gd name="T33" fmla="*/ 4 h 44"/>
              <a:gd name="T34" fmla="*/ 10 w 615"/>
              <a:gd name="T35" fmla="*/ 4 h 44"/>
              <a:gd name="T36" fmla="*/ 10 w 615"/>
              <a:gd name="T37" fmla="*/ 4 h 44"/>
              <a:gd name="T38" fmla="*/ 0 w 615"/>
              <a:gd name="T39" fmla="*/ 19 h 44"/>
              <a:gd name="T40" fmla="*/ 0 w 615"/>
              <a:gd name="T41" fmla="*/ 19 h 44"/>
              <a:gd name="T42" fmla="*/ 0 w 615"/>
              <a:gd name="T43" fmla="*/ 19 h 44"/>
              <a:gd name="T44" fmla="*/ 0 w 615"/>
              <a:gd name="T45" fmla="*/ 22 h 44"/>
              <a:gd name="T46" fmla="*/ 24 w 615"/>
              <a:gd name="T47" fmla="*/ 44 h 44"/>
              <a:gd name="T48" fmla="*/ 591 w 615"/>
              <a:gd name="T49" fmla="*/ 44 h 44"/>
              <a:gd name="T50" fmla="*/ 615 w 615"/>
              <a:gd name="T51" fmla="*/ 22 h 44"/>
              <a:gd name="T52" fmla="*/ 615 w 615"/>
              <a:gd name="T53" fmla="*/ 19 h 44"/>
              <a:gd name="T54" fmla="*/ 615 w 615"/>
              <a:gd name="T55" fmla="*/ 1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3"/>
                </a:cubicBezTo>
                <a:cubicBezTo>
                  <a:pt x="602" y="3"/>
                  <a:pt x="602" y="3"/>
                  <a:pt x="601" y="3"/>
                </a:cubicBezTo>
                <a:cubicBezTo>
                  <a:pt x="600" y="2"/>
                  <a:pt x="599" y="2"/>
                  <a:pt x="598" y="2"/>
                </a:cubicBezTo>
                <a:cubicBezTo>
                  <a:pt x="598" y="2"/>
                  <a:pt x="598" y="2"/>
                  <a:pt x="598" y="2"/>
                </a:cubicBezTo>
                <a:cubicBezTo>
                  <a:pt x="597" y="1"/>
                  <a:pt x="596" y="1"/>
                  <a:pt x="595" y="1"/>
                </a:cubicBezTo>
                <a:cubicBezTo>
                  <a:pt x="595" y="1"/>
                  <a:pt x="595" y="1"/>
                  <a:pt x="594" y="1"/>
                </a:cubicBezTo>
                <a:cubicBezTo>
                  <a:pt x="593" y="1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1"/>
                  <a:pt x="21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19" y="1"/>
                  <a:pt x="18" y="1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2"/>
                  <a:pt x="14" y="2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1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4"/>
                  <a:pt x="10" y="44"/>
                  <a:pt x="24" y="44"/>
                </a:cubicBez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4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Freeform 77"/>
          <p:cNvSpPr>
            <a:spLocks/>
          </p:cNvSpPr>
          <p:nvPr/>
        </p:nvSpPr>
        <p:spPr bwMode="auto">
          <a:xfrm>
            <a:off x="4118133" y="5516612"/>
            <a:ext cx="1388503" cy="132293"/>
          </a:xfrm>
          <a:custGeom>
            <a:avLst/>
            <a:gdLst>
              <a:gd name="T0" fmla="*/ 615 w 615"/>
              <a:gd name="T1" fmla="*/ 19 h 44"/>
              <a:gd name="T2" fmla="*/ 615 w 615"/>
              <a:gd name="T3" fmla="*/ 19 h 44"/>
              <a:gd name="T4" fmla="*/ 602 w 615"/>
              <a:gd name="T5" fmla="*/ 2 h 44"/>
              <a:gd name="T6" fmla="*/ 601 w 615"/>
              <a:gd name="T7" fmla="*/ 2 h 44"/>
              <a:gd name="T8" fmla="*/ 598 w 615"/>
              <a:gd name="T9" fmla="*/ 1 h 44"/>
              <a:gd name="T10" fmla="*/ 598 w 615"/>
              <a:gd name="T11" fmla="*/ 1 h 44"/>
              <a:gd name="T12" fmla="*/ 595 w 615"/>
              <a:gd name="T13" fmla="*/ 0 h 44"/>
              <a:gd name="T14" fmla="*/ 594 w 615"/>
              <a:gd name="T15" fmla="*/ 0 h 44"/>
              <a:gd name="T16" fmla="*/ 591 w 615"/>
              <a:gd name="T17" fmla="*/ 0 h 44"/>
              <a:gd name="T18" fmla="*/ 24 w 615"/>
              <a:gd name="T19" fmla="*/ 0 h 44"/>
              <a:gd name="T20" fmla="*/ 21 w 615"/>
              <a:gd name="T21" fmla="*/ 0 h 44"/>
              <a:gd name="T22" fmla="*/ 20 w 615"/>
              <a:gd name="T23" fmla="*/ 0 h 44"/>
              <a:gd name="T24" fmla="*/ 17 w 615"/>
              <a:gd name="T25" fmla="*/ 1 h 44"/>
              <a:gd name="T26" fmla="*/ 16 w 615"/>
              <a:gd name="T27" fmla="*/ 1 h 44"/>
              <a:gd name="T28" fmla="*/ 13 w 615"/>
              <a:gd name="T29" fmla="*/ 2 h 44"/>
              <a:gd name="T30" fmla="*/ 13 w 615"/>
              <a:gd name="T31" fmla="*/ 2 h 44"/>
              <a:gd name="T32" fmla="*/ 10 w 615"/>
              <a:gd name="T33" fmla="*/ 4 h 44"/>
              <a:gd name="T34" fmla="*/ 10 w 615"/>
              <a:gd name="T35" fmla="*/ 4 h 44"/>
              <a:gd name="T36" fmla="*/ 10 w 615"/>
              <a:gd name="T37" fmla="*/ 4 h 44"/>
              <a:gd name="T38" fmla="*/ 0 w 615"/>
              <a:gd name="T39" fmla="*/ 19 h 44"/>
              <a:gd name="T40" fmla="*/ 0 w 615"/>
              <a:gd name="T41" fmla="*/ 19 h 44"/>
              <a:gd name="T42" fmla="*/ 0 w 615"/>
              <a:gd name="T43" fmla="*/ 19 h 44"/>
              <a:gd name="T44" fmla="*/ 0 w 615"/>
              <a:gd name="T45" fmla="*/ 22 h 44"/>
              <a:gd name="T46" fmla="*/ 24 w 615"/>
              <a:gd name="T47" fmla="*/ 44 h 44"/>
              <a:gd name="T48" fmla="*/ 591 w 615"/>
              <a:gd name="T49" fmla="*/ 44 h 44"/>
              <a:gd name="T50" fmla="*/ 615 w 615"/>
              <a:gd name="T51" fmla="*/ 22 h 44"/>
              <a:gd name="T52" fmla="*/ 615 w 615"/>
              <a:gd name="T53" fmla="*/ 19 h 44"/>
              <a:gd name="T54" fmla="*/ 615 w 615"/>
              <a:gd name="T55" fmla="*/ 19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615" y="19"/>
                </a:move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2"/>
                </a:cubicBezTo>
                <a:cubicBezTo>
                  <a:pt x="602" y="2"/>
                  <a:pt x="602" y="2"/>
                  <a:pt x="601" y="2"/>
                </a:cubicBezTo>
                <a:cubicBezTo>
                  <a:pt x="600" y="2"/>
                  <a:pt x="599" y="1"/>
                  <a:pt x="598" y="1"/>
                </a:cubicBezTo>
                <a:cubicBezTo>
                  <a:pt x="598" y="1"/>
                  <a:pt x="598" y="1"/>
                  <a:pt x="598" y="1"/>
                </a:cubicBezTo>
                <a:cubicBezTo>
                  <a:pt x="597" y="1"/>
                  <a:pt x="596" y="1"/>
                  <a:pt x="595" y="0"/>
                </a:cubicBezTo>
                <a:cubicBezTo>
                  <a:pt x="595" y="0"/>
                  <a:pt x="595" y="0"/>
                  <a:pt x="594" y="0"/>
                </a:cubicBezTo>
                <a:cubicBezTo>
                  <a:pt x="593" y="0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0"/>
                  <a:pt x="21" y="0"/>
                </a:cubicBezTo>
                <a:cubicBezTo>
                  <a:pt x="20" y="0"/>
                  <a:pt x="20" y="0"/>
                  <a:pt x="20" y="0"/>
                </a:cubicBezTo>
                <a:cubicBezTo>
                  <a:pt x="19" y="1"/>
                  <a:pt x="18" y="1"/>
                  <a:pt x="17" y="1"/>
                </a:cubicBezTo>
                <a:cubicBezTo>
                  <a:pt x="16" y="1"/>
                  <a:pt x="16" y="1"/>
                  <a:pt x="16" y="1"/>
                </a:cubicBezTo>
                <a:cubicBezTo>
                  <a:pt x="15" y="1"/>
                  <a:pt x="14" y="2"/>
                  <a:pt x="13" y="2"/>
                </a:cubicBezTo>
                <a:cubicBezTo>
                  <a:pt x="13" y="2"/>
                  <a:pt x="13" y="2"/>
                  <a:pt x="13" y="2"/>
                </a:cubicBezTo>
                <a:cubicBezTo>
                  <a:pt x="12" y="3"/>
                  <a:pt x="11" y="3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3"/>
                  <a:pt x="10" y="44"/>
                  <a:pt x="24" y="44"/>
                </a:cubicBez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3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Freeform 78"/>
          <p:cNvSpPr>
            <a:spLocks/>
          </p:cNvSpPr>
          <p:nvPr/>
        </p:nvSpPr>
        <p:spPr bwMode="auto">
          <a:xfrm>
            <a:off x="4118133" y="5353437"/>
            <a:ext cx="1388503" cy="132293"/>
          </a:xfrm>
          <a:custGeom>
            <a:avLst/>
            <a:gdLst>
              <a:gd name="T0" fmla="*/ 24 w 615"/>
              <a:gd name="T1" fmla="*/ 44 h 44"/>
              <a:gd name="T2" fmla="*/ 591 w 615"/>
              <a:gd name="T3" fmla="*/ 44 h 44"/>
              <a:gd name="T4" fmla="*/ 615 w 615"/>
              <a:gd name="T5" fmla="*/ 22 h 44"/>
              <a:gd name="T6" fmla="*/ 615 w 615"/>
              <a:gd name="T7" fmla="*/ 19 h 44"/>
              <a:gd name="T8" fmla="*/ 615 w 615"/>
              <a:gd name="T9" fmla="*/ 19 h 44"/>
              <a:gd name="T10" fmla="*/ 615 w 615"/>
              <a:gd name="T11" fmla="*/ 19 h 44"/>
              <a:gd name="T12" fmla="*/ 602 w 615"/>
              <a:gd name="T13" fmla="*/ 3 h 44"/>
              <a:gd name="T14" fmla="*/ 601 w 615"/>
              <a:gd name="T15" fmla="*/ 3 h 44"/>
              <a:gd name="T16" fmla="*/ 598 w 615"/>
              <a:gd name="T17" fmla="*/ 2 h 44"/>
              <a:gd name="T18" fmla="*/ 598 w 615"/>
              <a:gd name="T19" fmla="*/ 2 h 44"/>
              <a:gd name="T20" fmla="*/ 595 w 615"/>
              <a:gd name="T21" fmla="*/ 1 h 44"/>
              <a:gd name="T22" fmla="*/ 594 w 615"/>
              <a:gd name="T23" fmla="*/ 1 h 44"/>
              <a:gd name="T24" fmla="*/ 591 w 615"/>
              <a:gd name="T25" fmla="*/ 0 h 44"/>
              <a:gd name="T26" fmla="*/ 24 w 615"/>
              <a:gd name="T27" fmla="*/ 0 h 44"/>
              <a:gd name="T28" fmla="*/ 21 w 615"/>
              <a:gd name="T29" fmla="*/ 1 h 44"/>
              <a:gd name="T30" fmla="*/ 20 w 615"/>
              <a:gd name="T31" fmla="*/ 1 h 44"/>
              <a:gd name="T32" fmla="*/ 17 w 615"/>
              <a:gd name="T33" fmla="*/ 2 h 44"/>
              <a:gd name="T34" fmla="*/ 16 w 615"/>
              <a:gd name="T35" fmla="*/ 2 h 44"/>
              <a:gd name="T36" fmla="*/ 13 w 615"/>
              <a:gd name="T37" fmla="*/ 3 h 44"/>
              <a:gd name="T38" fmla="*/ 13 w 615"/>
              <a:gd name="T39" fmla="*/ 3 h 44"/>
              <a:gd name="T40" fmla="*/ 10 w 615"/>
              <a:gd name="T41" fmla="*/ 4 h 44"/>
              <a:gd name="T42" fmla="*/ 10 w 615"/>
              <a:gd name="T43" fmla="*/ 5 h 44"/>
              <a:gd name="T44" fmla="*/ 10 w 615"/>
              <a:gd name="T45" fmla="*/ 5 h 44"/>
              <a:gd name="T46" fmla="*/ 0 w 615"/>
              <a:gd name="T47" fmla="*/ 19 h 44"/>
              <a:gd name="T48" fmla="*/ 0 w 615"/>
              <a:gd name="T49" fmla="*/ 19 h 44"/>
              <a:gd name="T50" fmla="*/ 0 w 615"/>
              <a:gd name="T51" fmla="*/ 19 h 44"/>
              <a:gd name="T52" fmla="*/ 0 w 615"/>
              <a:gd name="T53" fmla="*/ 22 h 44"/>
              <a:gd name="T54" fmla="*/ 24 w 615"/>
              <a:gd name="T55" fmla="*/ 44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615" h="44">
                <a:moveTo>
                  <a:pt x="24" y="44"/>
                </a:moveTo>
                <a:cubicBezTo>
                  <a:pt x="591" y="44"/>
                  <a:pt x="591" y="44"/>
                  <a:pt x="591" y="44"/>
                </a:cubicBezTo>
                <a:cubicBezTo>
                  <a:pt x="604" y="44"/>
                  <a:pt x="615" y="34"/>
                  <a:pt x="615" y="22"/>
                </a:cubicBezTo>
                <a:cubicBezTo>
                  <a:pt x="615" y="21"/>
                  <a:pt x="615" y="20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ubicBezTo>
                  <a:pt x="615" y="19"/>
                  <a:pt x="615" y="19"/>
                  <a:pt x="615" y="19"/>
                </a:cubicBezTo>
                <a:cubicBezTo>
                  <a:pt x="614" y="12"/>
                  <a:pt x="609" y="6"/>
                  <a:pt x="602" y="3"/>
                </a:cubicBezTo>
                <a:cubicBezTo>
                  <a:pt x="602" y="3"/>
                  <a:pt x="602" y="3"/>
                  <a:pt x="601" y="3"/>
                </a:cubicBezTo>
                <a:cubicBezTo>
                  <a:pt x="600" y="2"/>
                  <a:pt x="599" y="2"/>
                  <a:pt x="598" y="2"/>
                </a:cubicBezTo>
                <a:cubicBezTo>
                  <a:pt x="598" y="2"/>
                  <a:pt x="598" y="2"/>
                  <a:pt x="598" y="2"/>
                </a:cubicBezTo>
                <a:cubicBezTo>
                  <a:pt x="597" y="1"/>
                  <a:pt x="596" y="1"/>
                  <a:pt x="595" y="1"/>
                </a:cubicBezTo>
                <a:cubicBezTo>
                  <a:pt x="595" y="1"/>
                  <a:pt x="595" y="1"/>
                  <a:pt x="594" y="1"/>
                </a:cubicBezTo>
                <a:cubicBezTo>
                  <a:pt x="593" y="1"/>
                  <a:pt x="592" y="0"/>
                  <a:pt x="59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3" y="0"/>
                  <a:pt x="22" y="1"/>
                  <a:pt x="21" y="1"/>
                </a:cubicBezTo>
                <a:cubicBezTo>
                  <a:pt x="20" y="1"/>
                  <a:pt x="20" y="1"/>
                  <a:pt x="20" y="1"/>
                </a:cubicBezTo>
                <a:cubicBezTo>
                  <a:pt x="19" y="1"/>
                  <a:pt x="18" y="1"/>
                  <a:pt x="17" y="2"/>
                </a:cubicBezTo>
                <a:cubicBezTo>
                  <a:pt x="16" y="2"/>
                  <a:pt x="16" y="2"/>
                  <a:pt x="16" y="2"/>
                </a:cubicBezTo>
                <a:cubicBezTo>
                  <a:pt x="15" y="2"/>
                  <a:pt x="14" y="2"/>
                  <a:pt x="13" y="3"/>
                </a:cubicBezTo>
                <a:cubicBezTo>
                  <a:pt x="13" y="3"/>
                  <a:pt x="13" y="3"/>
                  <a:pt x="13" y="3"/>
                </a:cubicBezTo>
                <a:cubicBezTo>
                  <a:pt x="12" y="3"/>
                  <a:pt x="11" y="4"/>
                  <a:pt x="10" y="4"/>
                </a:cubicBezTo>
                <a:cubicBezTo>
                  <a:pt x="10" y="4"/>
                  <a:pt x="10" y="4"/>
                  <a:pt x="1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5" y="8"/>
                  <a:pt x="1" y="13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20"/>
                  <a:pt x="0" y="21"/>
                  <a:pt x="0" y="22"/>
                </a:cubicBezTo>
                <a:cubicBezTo>
                  <a:pt x="0" y="34"/>
                  <a:pt x="10" y="44"/>
                  <a:pt x="24" y="44"/>
                </a:cubicBezTo>
                <a:close/>
              </a:path>
            </a:pathLst>
          </a:custGeom>
          <a:solidFill>
            <a:schemeClr val="bg1">
              <a:lumMod val="6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5"/>
          <p:cNvSpPr>
            <a:spLocks/>
          </p:cNvSpPr>
          <p:nvPr/>
        </p:nvSpPr>
        <p:spPr bwMode="auto">
          <a:xfrm flipH="1">
            <a:off x="4919230" y="1011431"/>
            <a:ext cx="7272293" cy="988201"/>
          </a:xfrm>
          <a:custGeom>
            <a:avLst/>
            <a:gdLst>
              <a:gd name="T0" fmla="*/ 469 w 1973"/>
              <a:gd name="T1" fmla="*/ 0 h 444"/>
              <a:gd name="T2" fmla="*/ 469 w 1973"/>
              <a:gd name="T3" fmla="*/ 0 h 444"/>
              <a:gd name="T4" fmla="*/ 157 w 1973"/>
              <a:gd name="T5" fmla="*/ 0 h 444"/>
              <a:gd name="T6" fmla="*/ 0 w 1973"/>
              <a:gd name="T7" fmla="*/ 222 h 444"/>
              <a:gd name="T8" fmla="*/ 157 w 1973"/>
              <a:gd name="T9" fmla="*/ 444 h 444"/>
              <a:gd name="T10" fmla="*/ 240 w 1973"/>
              <a:gd name="T11" fmla="*/ 444 h 444"/>
              <a:gd name="T12" fmla="*/ 469 w 1973"/>
              <a:gd name="T13" fmla="*/ 444 h 444"/>
              <a:gd name="T14" fmla="*/ 1973 w 1973"/>
              <a:gd name="T15" fmla="*/ 444 h 444"/>
              <a:gd name="T16" fmla="*/ 1973 w 1973"/>
              <a:gd name="T17" fmla="*/ 0 h 444"/>
              <a:gd name="T18" fmla="*/ 469 w 1973"/>
              <a:gd name="T19" fmla="*/ 0 h 4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73" h="444">
                <a:moveTo>
                  <a:pt x="469" y="0"/>
                </a:moveTo>
                <a:lnTo>
                  <a:pt x="469" y="0"/>
                </a:lnTo>
                <a:lnTo>
                  <a:pt x="157" y="0"/>
                </a:lnTo>
                <a:lnTo>
                  <a:pt x="0" y="222"/>
                </a:lnTo>
                <a:lnTo>
                  <a:pt x="157" y="444"/>
                </a:lnTo>
                <a:lnTo>
                  <a:pt x="240" y="444"/>
                </a:lnTo>
                <a:lnTo>
                  <a:pt x="469" y="444"/>
                </a:lnTo>
                <a:lnTo>
                  <a:pt x="1973" y="444"/>
                </a:lnTo>
                <a:lnTo>
                  <a:pt x="1973" y="0"/>
                </a:lnTo>
                <a:lnTo>
                  <a:pt x="469" y="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5260917" y="1729224"/>
            <a:ext cx="6856933" cy="866428"/>
          </a:xfrm>
          <a:custGeom>
            <a:avLst/>
            <a:gdLst>
              <a:gd name="T0" fmla="*/ 1842 w 1842"/>
              <a:gd name="T1" fmla="*/ 235 h 473"/>
              <a:gd name="T2" fmla="*/ 1707 w 1842"/>
              <a:gd name="T3" fmla="*/ 0 h 473"/>
              <a:gd name="T4" fmla="*/ 1436 w 1842"/>
              <a:gd name="T5" fmla="*/ 0 h 473"/>
              <a:gd name="T6" fmla="*/ 0 w 1842"/>
              <a:gd name="T7" fmla="*/ 3 h 473"/>
              <a:gd name="T8" fmla="*/ 0 w 1842"/>
              <a:gd name="T9" fmla="*/ 473 h 473"/>
              <a:gd name="T10" fmla="*/ 1604 w 1842"/>
              <a:gd name="T11" fmla="*/ 469 h 473"/>
              <a:gd name="T12" fmla="*/ 1707 w 1842"/>
              <a:gd name="T13" fmla="*/ 469 h 473"/>
              <a:gd name="T14" fmla="*/ 1842 w 1842"/>
              <a:gd name="T15" fmla="*/ 23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2" h="473">
                <a:moveTo>
                  <a:pt x="1842" y="235"/>
                </a:moveTo>
                <a:lnTo>
                  <a:pt x="1707" y="0"/>
                </a:lnTo>
                <a:lnTo>
                  <a:pt x="1436" y="0"/>
                </a:lnTo>
                <a:lnTo>
                  <a:pt x="0" y="3"/>
                </a:lnTo>
                <a:lnTo>
                  <a:pt x="0" y="473"/>
                </a:lnTo>
                <a:lnTo>
                  <a:pt x="1604" y="469"/>
                </a:lnTo>
                <a:lnTo>
                  <a:pt x="1707" y="469"/>
                </a:lnTo>
                <a:lnTo>
                  <a:pt x="1842" y="23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5375222" y="1721316"/>
            <a:ext cx="2970526" cy="1009270"/>
          </a:xfrm>
          <a:custGeom>
            <a:avLst/>
            <a:gdLst>
              <a:gd name="T0" fmla="*/ 1842 w 1842"/>
              <a:gd name="T1" fmla="*/ 235 h 473"/>
              <a:gd name="T2" fmla="*/ 1707 w 1842"/>
              <a:gd name="T3" fmla="*/ 0 h 473"/>
              <a:gd name="T4" fmla="*/ 1436 w 1842"/>
              <a:gd name="T5" fmla="*/ 0 h 473"/>
              <a:gd name="T6" fmla="*/ 0 w 1842"/>
              <a:gd name="T7" fmla="*/ 3 h 473"/>
              <a:gd name="T8" fmla="*/ 0 w 1842"/>
              <a:gd name="T9" fmla="*/ 473 h 473"/>
              <a:gd name="T10" fmla="*/ 1604 w 1842"/>
              <a:gd name="T11" fmla="*/ 469 h 473"/>
              <a:gd name="T12" fmla="*/ 1707 w 1842"/>
              <a:gd name="T13" fmla="*/ 469 h 473"/>
              <a:gd name="T14" fmla="*/ 1842 w 1842"/>
              <a:gd name="T15" fmla="*/ 235 h 4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42" h="473">
                <a:moveTo>
                  <a:pt x="1842" y="235"/>
                </a:moveTo>
                <a:lnTo>
                  <a:pt x="1707" y="0"/>
                </a:lnTo>
                <a:lnTo>
                  <a:pt x="1436" y="0"/>
                </a:lnTo>
                <a:lnTo>
                  <a:pt x="0" y="3"/>
                </a:lnTo>
                <a:lnTo>
                  <a:pt x="0" y="473"/>
                </a:lnTo>
                <a:lnTo>
                  <a:pt x="1604" y="469"/>
                </a:lnTo>
                <a:lnTo>
                  <a:pt x="1707" y="469"/>
                </a:lnTo>
                <a:lnTo>
                  <a:pt x="1842" y="235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Freeform 10"/>
          <p:cNvSpPr>
            <a:spLocks/>
          </p:cNvSpPr>
          <p:nvPr/>
        </p:nvSpPr>
        <p:spPr bwMode="auto">
          <a:xfrm>
            <a:off x="5754881" y="3330011"/>
            <a:ext cx="5606158" cy="1010980"/>
          </a:xfrm>
          <a:custGeom>
            <a:avLst/>
            <a:gdLst>
              <a:gd name="T0" fmla="*/ 1351 w 1506"/>
              <a:gd name="T1" fmla="*/ 1 h 540"/>
              <a:gd name="T2" fmla="*/ 1251 w 1506"/>
              <a:gd name="T3" fmla="*/ 1 h 540"/>
              <a:gd name="T4" fmla="*/ 1251 w 1506"/>
              <a:gd name="T5" fmla="*/ 0 h 540"/>
              <a:gd name="T6" fmla="*/ 0 w 1506"/>
              <a:gd name="T7" fmla="*/ 0 h 540"/>
              <a:gd name="T8" fmla="*/ 0 w 1506"/>
              <a:gd name="T9" fmla="*/ 540 h 540"/>
              <a:gd name="T10" fmla="*/ 1040 w 1506"/>
              <a:gd name="T11" fmla="*/ 540 h 540"/>
              <a:gd name="T12" fmla="*/ 1251 w 1506"/>
              <a:gd name="T13" fmla="*/ 540 h 540"/>
              <a:gd name="T14" fmla="*/ 1351 w 1506"/>
              <a:gd name="T15" fmla="*/ 540 h 540"/>
              <a:gd name="T16" fmla="*/ 1506 w 1506"/>
              <a:gd name="T17" fmla="*/ 270 h 540"/>
              <a:gd name="T18" fmla="*/ 1351 w 1506"/>
              <a:gd name="T19" fmla="*/ 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06" h="540">
                <a:moveTo>
                  <a:pt x="1351" y="1"/>
                </a:moveTo>
                <a:lnTo>
                  <a:pt x="1251" y="1"/>
                </a:lnTo>
                <a:lnTo>
                  <a:pt x="1251" y="0"/>
                </a:lnTo>
                <a:lnTo>
                  <a:pt x="0" y="0"/>
                </a:lnTo>
                <a:lnTo>
                  <a:pt x="0" y="540"/>
                </a:lnTo>
                <a:lnTo>
                  <a:pt x="1040" y="540"/>
                </a:lnTo>
                <a:lnTo>
                  <a:pt x="1251" y="540"/>
                </a:lnTo>
                <a:lnTo>
                  <a:pt x="1351" y="540"/>
                </a:lnTo>
                <a:lnTo>
                  <a:pt x="1506" y="270"/>
                </a:lnTo>
                <a:lnTo>
                  <a:pt x="1351" y="1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Freeform 12"/>
          <p:cNvSpPr>
            <a:spLocks/>
          </p:cNvSpPr>
          <p:nvPr/>
        </p:nvSpPr>
        <p:spPr bwMode="auto">
          <a:xfrm flipH="1">
            <a:off x="5230072" y="4079129"/>
            <a:ext cx="5334736" cy="975130"/>
          </a:xfrm>
          <a:custGeom>
            <a:avLst/>
            <a:gdLst>
              <a:gd name="T0" fmla="*/ 1401 w 1401"/>
              <a:gd name="T1" fmla="*/ 0 h 499"/>
              <a:gd name="T2" fmla="*/ 144 w 1401"/>
              <a:gd name="T3" fmla="*/ 0 h 499"/>
              <a:gd name="T4" fmla="*/ 0 w 1401"/>
              <a:gd name="T5" fmla="*/ 249 h 499"/>
              <a:gd name="T6" fmla="*/ 144 w 1401"/>
              <a:gd name="T7" fmla="*/ 499 h 499"/>
              <a:gd name="T8" fmla="*/ 1401 w 1401"/>
              <a:gd name="T9" fmla="*/ 499 h 499"/>
              <a:gd name="T10" fmla="*/ 1401 w 1401"/>
              <a:gd name="T11" fmla="*/ 0 h 4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01" h="499">
                <a:moveTo>
                  <a:pt x="1401" y="0"/>
                </a:moveTo>
                <a:lnTo>
                  <a:pt x="144" y="0"/>
                </a:lnTo>
                <a:lnTo>
                  <a:pt x="0" y="249"/>
                </a:lnTo>
                <a:lnTo>
                  <a:pt x="144" y="499"/>
                </a:lnTo>
                <a:lnTo>
                  <a:pt x="1401" y="499"/>
                </a:lnTo>
                <a:lnTo>
                  <a:pt x="1401" y="0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Freeform 56"/>
          <p:cNvSpPr>
            <a:spLocks/>
          </p:cNvSpPr>
          <p:nvPr/>
        </p:nvSpPr>
        <p:spPr bwMode="auto">
          <a:xfrm>
            <a:off x="3598663" y="1013760"/>
            <a:ext cx="2451248" cy="979397"/>
          </a:xfrm>
          <a:custGeom>
            <a:avLst/>
            <a:gdLst>
              <a:gd name="T0" fmla="*/ 524 w 1047"/>
              <a:gd name="T1" fmla="*/ 316 h 316"/>
              <a:gd name="T2" fmla="*/ 1047 w 1047"/>
              <a:gd name="T3" fmla="*/ 234 h 316"/>
              <a:gd name="T4" fmla="*/ 524 w 1047"/>
              <a:gd name="T5" fmla="*/ 0 h 316"/>
              <a:gd name="T6" fmla="*/ 0 w 1047"/>
              <a:gd name="T7" fmla="*/ 238 h 316"/>
              <a:gd name="T8" fmla="*/ 524 w 1047"/>
              <a:gd name="T9" fmla="*/ 316 h 3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7" h="316">
                <a:moveTo>
                  <a:pt x="524" y="316"/>
                </a:moveTo>
                <a:cubicBezTo>
                  <a:pt x="725" y="316"/>
                  <a:pt x="911" y="287"/>
                  <a:pt x="1047" y="234"/>
                </a:cubicBezTo>
                <a:cubicBezTo>
                  <a:pt x="919" y="92"/>
                  <a:pt x="731" y="0"/>
                  <a:pt x="524" y="0"/>
                </a:cubicBezTo>
                <a:cubicBezTo>
                  <a:pt x="308" y="0"/>
                  <a:pt x="128" y="96"/>
                  <a:pt x="0" y="238"/>
                </a:cubicBezTo>
                <a:cubicBezTo>
                  <a:pt x="136" y="291"/>
                  <a:pt x="324" y="316"/>
                  <a:pt x="524" y="316"/>
                </a:cubicBezTo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25000">
                <a:schemeClr val="accent4"/>
              </a:gs>
              <a:gs pos="75000">
                <a:schemeClr val="accent4"/>
              </a:gs>
              <a:gs pos="50000">
                <a:schemeClr val="accent4">
                  <a:lumMod val="60000"/>
                  <a:lumOff val="40000"/>
                </a:schemeClr>
              </a:gs>
              <a:gs pos="100000">
                <a:schemeClr val="accent4">
                  <a:lumMod val="75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Freeform 57"/>
          <p:cNvSpPr>
            <a:spLocks/>
          </p:cNvSpPr>
          <p:nvPr/>
        </p:nvSpPr>
        <p:spPr bwMode="auto">
          <a:xfrm>
            <a:off x="3320880" y="3156192"/>
            <a:ext cx="3026968" cy="1207709"/>
          </a:xfrm>
          <a:custGeom>
            <a:avLst/>
            <a:gdLst>
              <a:gd name="T0" fmla="*/ 646 w 1293"/>
              <a:gd name="T1" fmla="*/ 38 h 390"/>
              <a:gd name="T2" fmla="*/ 0 w 1293"/>
              <a:gd name="T3" fmla="*/ 0 h 390"/>
              <a:gd name="T4" fmla="*/ 76 w 1293"/>
              <a:gd name="T5" fmla="*/ 138 h 390"/>
              <a:gd name="T6" fmla="*/ 212 w 1293"/>
              <a:gd name="T7" fmla="*/ 378 h 390"/>
              <a:gd name="T8" fmla="*/ 649 w 1293"/>
              <a:gd name="T9" fmla="*/ 390 h 390"/>
              <a:gd name="T10" fmla="*/ 1076 w 1293"/>
              <a:gd name="T11" fmla="*/ 378 h 390"/>
              <a:gd name="T12" fmla="*/ 1194 w 1293"/>
              <a:gd name="T13" fmla="*/ 166 h 390"/>
              <a:gd name="T14" fmla="*/ 1293 w 1293"/>
              <a:gd name="T15" fmla="*/ 0 h 390"/>
              <a:gd name="T16" fmla="*/ 646 w 1293"/>
              <a:gd name="T17" fmla="*/ 38 h 3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93" h="390">
                <a:moveTo>
                  <a:pt x="646" y="38"/>
                </a:moveTo>
                <a:cubicBezTo>
                  <a:pt x="422" y="38"/>
                  <a:pt x="205" y="25"/>
                  <a:pt x="0" y="0"/>
                </a:cubicBezTo>
                <a:cubicBezTo>
                  <a:pt x="20" y="49"/>
                  <a:pt x="46" y="95"/>
                  <a:pt x="76" y="138"/>
                </a:cubicBezTo>
                <a:cubicBezTo>
                  <a:pt x="78" y="142"/>
                  <a:pt x="167" y="268"/>
                  <a:pt x="212" y="378"/>
                </a:cubicBezTo>
                <a:cubicBezTo>
                  <a:pt x="355" y="386"/>
                  <a:pt x="501" y="390"/>
                  <a:pt x="649" y="390"/>
                </a:cubicBezTo>
                <a:cubicBezTo>
                  <a:pt x="794" y="390"/>
                  <a:pt x="936" y="386"/>
                  <a:pt x="1076" y="378"/>
                </a:cubicBezTo>
                <a:cubicBezTo>
                  <a:pt x="1111" y="293"/>
                  <a:pt x="1169" y="203"/>
                  <a:pt x="1194" y="166"/>
                </a:cubicBezTo>
                <a:cubicBezTo>
                  <a:pt x="1234" y="116"/>
                  <a:pt x="1267" y="60"/>
                  <a:pt x="1293" y="0"/>
                </a:cubicBezTo>
                <a:cubicBezTo>
                  <a:pt x="1088" y="25"/>
                  <a:pt x="871" y="38"/>
                  <a:pt x="646" y="38"/>
                </a:cubicBezTo>
              </a:path>
            </a:pathLst>
          </a:custGeom>
          <a:gradFill>
            <a:gsLst>
              <a:gs pos="0">
                <a:schemeClr val="accent5">
                  <a:lumMod val="50000"/>
                </a:schemeClr>
              </a:gs>
              <a:gs pos="25000">
                <a:schemeClr val="accent5">
                  <a:lumMod val="75000"/>
                </a:schemeClr>
              </a:gs>
              <a:gs pos="75000">
                <a:schemeClr val="accent5">
                  <a:lumMod val="75000"/>
                </a:schemeClr>
              </a:gs>
              <a:gs pos="50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0" scaled="1"/>
          </a:gradFill>
          <a:ln w="9525">
            <a:gradFill flip="none" rotWithShape="1">
              <a:gsLst>
                <a:gs pos="25000">
                  <a:schemeClr val="accent5">
                    <a:lumMod val="75000"/>
                  </a:schemeClr>
                </a:gs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75000">
                  <a:schemeClr val="accent5">
                    <a:lumMod val="75000"/>
                  </a:schemeClr>
                </a:gs>
                <a:gs pos="100000">
                  <a:schemeClr val="accent5">
                    <a:lumMod val="50000"/>
                  </a:schemeClr>
                </a:gs>
              </a:gsLst>
              <a:lin ang="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Freeform 58"/>
          <p:cNvSpPr>
            <a:spLocks/>
          </p:cNvSpPr>
          <p:nvPr/>
        </p:nvSpPr>
        <p:spPr bwMode="auto">
          <a:xfrm>
            <a:off x="3190618" y="1615715"/>
            <a:ext cx="3293058" cy="1139973"/>
          </a:xfrm>
          <a:custGeom>
            <a:avLst/>
            <a:gdLst>
              <a:gd name="T0" fmla="*/ 703 w 1407"/>
              <a:gd name="T1" fmla="*/ 85 h 420"/>
              <a:gd name="T2" fmla="*/ 173 w 1407"/>
              <a:gd name="T3" fmla="*/ 0 h 420"/>
              <a:gd name="T4" fmla="*/ 0 w 1407"/>
              <a:gd name="T5" fmla="*/ 349 h 420"/>
              <a:gd name="T6" fmla="*/ 702 w 1407"/>
              <a:gd name="T7" fmla="*/ 420 h 420"/>
              <a:gd name="T8" fmla="*/ 1407 w 1407"/>
              <a:gd name="T9" fmla="*/ 350 h 420"/>
              <a:gd name="T10" fmla="*/ 1233 w 1407"/>
              <a:gd name="T11" fmla="*/ 0 h 420"/>
              <a:gd name="T12" fmla="*/ 703 w 1407"/>
              <a:gd name="T13" fmla="*/ 85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07" h="420">
                <a:moveTo>
                  <a:pt x="703" y="85"/>
                </a:moveTo>
                <a:cubicBezTo>
                  <a:pt x="499" y="85"/>
                  <a:pt x="312" y="53"/>
                  <a:pt x="173" y="0"/>
                </a:cubicBezTo>
                <a:cubicBezTo>
                  <a:pt x="85" y="96"/>
                  <a:pt x="23" y="216"/>
                  <a:pt x="0" y="349"/>
                </a:cubicBezTo>
                <a:cubicBezTo>
                  <a:pt x="210" y="394"/>
                  <a:pt x="449" y="420"/>
                  <a:pt x="702" y="420"/>
                </a:cubicBezTo>
                <a:cubicBezTo>
                  <a:pt x="957" y="420"/>
                  <a:pt x="1197" y="395"/>
                  <a:pt x="1407" y="350"/>
                </a:cubicBezTo>
                <a:cubicBezTo>
                  <a:pt x="1384" y="217"/>
                  <a:pt x="1322" y="96"/>
                  <a:pt x="1233" y="0"/>
                </a:cubicBezTo>
                <a:cubicBezTo>
                  <a:pt x="1095" y="53"/>
                  <a:pt x="908" y="85"/>
                  <a:pt x="703" y="85"/>
                </a:cubicBezTo>
              </a:path>
            </a:pathLst>
          </a:custGeom>
          <a:gradFill>
            <a:gsLst>
              <a:gs pos="0">
                <a:schemeClr val="accent2">
                  <a:lumMod val="50000"/>
                </a:schemeClr>
              </a:gs>
              <a:gs pos="25000">
                <a:schemeClr val="accent2">
                  <a:lumMod val="75000"/>
                </a:schemeClr>
              </a:gs>
              <a:gs pos="75000">
                <a:schemeClr val="accent2">
                  <a:lumMod val="75000"/>
                </a:schemeClr>
              </a:gs>
              <a:gs pos="50000">
                <a:schemeClr val="accent2"/>
              </a:gs>
              <a:gs pos="100000">
                <a:schemeClr val="accent2">
                  <a:lumMod val="50000"/>
                </a:schemeClr>
              </a:gs>
            </a:gsLst>
            <a:lin ang="0" scaled="1"/>
          </a:gradFill>
          <a:ln w="12700">
            <a:gradFill flip="none" rotWithShape="1">
              <a:gsLst>
                <a:gs pos="25000">
                  <a:schemeClr val="accent2">
                    <a:lumMod val="75000"/>
                  </a:schemeClr>
                </a:gs>
                <a:gs pos="0">
                  <a:schemeClr val="accent2">
                    <a:lumMod val="50000"/>
                  </a:schemeClr>
                </a:gs>
                <a:gs pos="50000">
                  <a:schemeClr val="accent2"/>
                </a:gs>
                <a:gs pos="75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080000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Freeform 59"/>
          <p:cNvSpPr>
            <a:spLocks/>
          </p:cNvSpPr>
          <p:nvPr/>
        </p:nvSpPr>
        <p:spPr bwMode="auto">
          <a:xfrm>
            <a:off x="3171951" y="2395068"/>
            <a:ext cx="3362402" cy="1080622"/>
          </a:xfrm>
          <a:custGeom>
            <a:avLst/>
            <a:gdLst>
              <a:gd name="T0" fmla="*/ 717 w 1437"/>
              <a:gd name="T1" fmla="*/ 71 h 425"/>
              <a:gd name="T2" fmla="*/ 11 w 1437"/>
              <a:gd name="T3" fmla="*/ 0 h 425"/>
              <a:gd name="T4" fmla="*/ 0 w 1437"/>
              <a:gd name="T5" fmla="*/ 119 h 425"/>
              <a:gd name="T6" fmla="*/ 55 w 1437"/>
              <a:gd name="T7" fmla="*/ 387 h 425"/>
              <a:gd name="T8" fmla="*/ 718 w 1437"/>
              <a:gd name="T9" fmla="*/ 425 h 425"/>
              <a:gd name="T10" fmla="*/ 1382 w 1437"/>
              <a:gd name="T11" fmla="*/ 387 h 425"/>
              <a:gd name="T12" fmla="*/ 1437 w 1437"/>
              <a:gd name="T13" fmla="*/ 119 h 425"/>
              <a:gd name="T14" fmla="*/ 1426 w 1437"/>
              <a:gd name="T15" fmla="*/ 0 h 425"/>
              <a:gd name="T16" fmla="*/ 717 w 1437"/>
              <a:gd name="T17" fmla="*/ 71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7" h="425">
                <a:moveTo>
                  <a:pt x="717" y="71"/>
                </a:moveTo>
                <a:cubicBezTo>
                  <a:pt x="462" y="71"/>
                  <a:pt x="222" y="45"/>
                  <a:pt x="11" y="0"/>
                </a:cubicBezTo>
                <a:cubicBezTo>
                  <a:pt x="4" y="39"/>
                  <a:pt x="0" y="79"/>
                  <a:pt x="0" y="119"/>
                </a:cubicBezTo>
                <a:cubicBezTo>
                  <a:pt x="0" y="214"/>
                  <a:pt x="20" y="304"/>
                  <a:pt x="55" y="387"/>
                </a:cubicBezTo>
                <a:cubicBezTo>
                  <a:pt x="265" y="412"/>
                  <a:pt x="488" y="425"/>
                  <a:pt x="718" y="425"/>
                </a:cubicBezTo>
                <a:cubicBezTo>
                  <a:pt x="949" y="425"/>
                  <a:pt x="1172" y="412"/>
                  <a:pt x="1382" y="387"/>
                </a:cubicBezTo>
                <a:cubicBezTo>
                  <a:pt x="1417" y="304"/>
                  <a:pt x="1437" y="214"/>
                  <a:pt x="1437" y="119"/>
                </a:cubicBezTo>
                <a:cubicBezTo>
                  <a:pt x="1437" y="79"/>
                  <a:pt x="1433" y="39"/>
                  <a:pt x="1426" y="0"/>
                </a:cubicBezTo>
                <a:cubicBezTo>
                  <a:pt x="1215" y="45"/>
                  <a:pt x="973" y="71"/>
                  <a:pt x="717" y="71"/>
                </a:cubicBezTo>
              </a:path>
            </a:pathLst>
          </a:custGeom>
          <a:gradFill>
            <a:gsLst>
              <a:gs pos="0">
                <a:schemeClr val="accent3">
                  <a:lumMod val="50000"/>
                </a:schemeClr>
              </a:gs>
              <a:gs pos="25000">
                <a:schemeClr val="accent3">
                  <a:lumMod val="75000"/>
                </a:schemeClr>
              </a:gs>
              <a:gs pos="75000">
                <a:schemeClr val="accent3">
                  <a:lumMod val="75000"/>
                </a:schemeClr>
              </a:gs>
              <a:gs pos="50000">
                <a:schemeClr val="accent3"/>
              </a:gs>
              <a:gs pos="100000">
                <a:schemeClr val="accent3">
                  <a:lumMod val="50000"/>
                </a:schemeClr>
              </a:gs>
            </a:gsLst>
            <a:lin ang="0" scaled="1"/>
          </a:gra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" name="Freeform 60"/>
          <p:cNvSpPr>
            <a:spLocks/>
          </p:cNvSpPr>
          <p:nvPr/>
        </p:nvSpPr>
        <p:spPr bwMode="auto">
          <a:xfrm>
            <a:off x="6395330" y="2539566"/>
            <a:ext cx="46753" cy="56085"/>
          </a:xfrm>
          <a:custGeom>
            <a:avLst/>
            <a:gdLst>
              <a:gd name="T0" fmla="*/ 4 w 4"/>
              <a:gd name="T1" fmla="*/ 3 h 4"/>
              <a:gd name="T2" fmla="*/ 0 w 4"/>
              <a:gd name="T3" fmla="*/ 0 h 4"/>
              <a:gd name="T4" fmla="*/ 0 w 4"/>
              <a:gd name="T5" fmla="*/ 4 h 4"/>
              <a:gd name="T6" fmla="*/ 4 w 4"/>
              <a:gd name="T7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4">
                <a:moveTo>
                  <a:pt x="4" y="3"/>
                </a:moveTo>
                <a:cubicBezTo>
                  <a:pt x="4" y="3"/>
                  <a:pt x="4" y="0"/>
                  <a:pt x="0" y="0"/>
                </a:cubicBezTo>
                <a:cubicBezTo>
                  <a:pt x="0" y="4"/>
                  <a:pt x="0" y="4"/>
                  <a:pt x="0" y="4"/>
                </a:cubicBezTo>
                <a:lnTo>
                  <a:pt x="4" y="3"/>
                </a:lnTo>
                <a:close/>
              </a:path>
            </a:pathLst>
          </a:custGeom>
          <a:solidFill>
            <a:srgbClr val="231F20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Freeform 61"/>
          <p:cNvSpPr>
            <a:spLocks/>
          </p:cNvSpPr>
          <p:nvPr/>
        </p:nvSpPr>
        <p:spPr bwMode="auto">
          <a:xfrm>
            <a:off x="3804255" y="4079129"/>
            <a:ext cx="2022278" cy="975130"/>
          </a:xfrm>
          <a:custGeom>
            <a:avLst/>
            <a:gdLst>
              <a:gd name="T0" fmla="*/ 437 w 864"/>
              <a:gd name="T1" fmla="*/ 12 h 315"/>
              <a:gd name="T2" fmla="*/ 0 w 864"/>
              <a:gd name="T3" fmla="*/ 0 h 315"/>
              <a:gd name="T4" fmla="*/ 11 w 864"/>
              <a:gd name="T5" fmla="*/ 27 h 315"/>
              <a:gd name="T6" fmla="*/ 155 w 864"/>
              <a:gd name="T7" fmla="*/ 315 h 315"/>
              <a:gd name="T8" fmla="*/ 431 w 864"/>
              <a:gd name="T9" fmla="*/ 315 h 315"/>
              <a:gd name="T10" fmla="*/ 434 w 864"/>
              <a:gd name="T11" fmla="*/ 315 h 315"/>
              <a:gd name="T12" fmla="*/ 709 w 864"/>
              <a:gd name="T13" fmla="*/ 315 h 315"/>
              <a:gd name="T14" fmla="*/ 854 w 864"/>
              <a:gd name="T15" fmla="*/ 27 h 315"/>
              <a:gd name="T16" fmla="*/ 864 w 864"/>
              <a:gd name="T17" fmla="*/ 0 h 315"/>
              <a:gd name="T18" fmla="*/ 437 w 864"/>
              <a:gd name="T19" fmla="*/ 12 h 3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64" h="315">
                <a:moveTo>
                  <a:pt x="437" y="12"/>
                </a:moveTo>
                <a:cubicBezTo>
                  <a:pt x="289" y="12"/>
                  <a:pt x="143" y="8"/>
                  <a:pt x="0" y="0"/>
                </a:cubicBezTo>
                <a:cubicBezTo>
                  <a:pt x="4" y="9"/>
                  <a:pt x="8" y="18"/>
                  <a:pt x="11" y="27"/>
                </a:cubicBezTo>
                <a:cubicBezTo>
                  <a:pt x="52" y="145"/>
                  <a:pt x="50" y="315"/>
                  <a:pt x="155" y="315"/>
                </a:cubicBezTo>
                <a:cubicBezTo>
                  <a:pt x="431" y="315"/>
                  <a:pt x="431" y="315"/>
                  <a:pt x="431" y="315"/>
                </a:cubicBezTo>
                <a:cubicBezTo>
                  <a:pt x="434" y="315"/>
                  <a:pt x="434" y="315"/>
                  <a:pt x="434" y="315"/>
                </a:cubicBezTo>
                <a:cubicBezTo>
                  <a:pt x="709" y="315"/>
                  <a:pt x="709" y="315"/>
                  <a:pt x="709" y="315"/>
                </a:cubicBezTo>
                <a:cubicBezTo>
                  <a:pt x="814" y="315"/>
                  <a:pt x="812" y="145"/>
                  <a:pt x="854" y="27"/>
                </a:cubicBezTo>
                <a:cubicBezTo>
                  <a:pt x="857" y="18"/>
                  <a:pt x="860" y="9"/>
                  <a:pt x="864" y="0"/>
                </a:cubicBezTo>
                <a:cubicBezTo>
                  <a:pt x="724" y="8"/>
                  <a:pt x="582" y="12"/>
                  <a:pt x="437" y="12"/>
                </a:cubicBezTo>
              </a:path>
            </a:pathLst>
          </a:custGeom>
          <a:gradFill flip="none" rotWithShape="1">
            <a:gsLst>
              <a:gs pos="0">
                <a:schemeClr val="accent6">
                  <a:lumMod val="50000"/>
                </a:schemeClr>
              </a:gs>
              <a:gs pos="25000">
                <a:schemeClr val="accent6">
                  <a:lumMod val="75000"/>
                </a:schemeClr>
              </a:gs>
              <a:gs pos="75000">
                <a:schemeClr val="accent6">
                  <a:lumMod val="75000"/>
                </a:schemeClr>
              </a:gs>
              <a:gs pos="50000">
                <a:schemeClr val="accent6"/>
              </a:gs>
              <a:gs pos="100000">
                <a:schemeClr val="accent6">
                  <a:lumMod val="50000"/>
                </a:schemeClr>
              </a:gs>
            </a:gsLst>
            <a:lin ang="0" scaled="1"/>
            <a:tileRect/>
          </a:gradFill>
          <a:ln w="15875">
            <a:gradFill flip="none" rotWithShape="1">
              <a:gsLst>
                <a:gs pos="25000">
                  <a:schemeClr val="accent6">
                    <a:lumMod val="75000"/>
                  </a:schemeClr>
                </a:gs>
                <a:gs pos="0">
                  <a:schemeClr val="accent6">
                    <a:lumMod val="50000"/>
                  </a:schemeClr>
                </a:gs>
                <a:gs pos="75000">
                  <a:schemeClr val="accent6">
                    <a:lumMod val="75000"/>
                  </a:schemeClr>
                </a:gs>
                <a:gs pos="50000">
                  <a:schemeClr val="accent6"/>
                </a:gs>
                <a:gs pos="100000">
                  <a:schemeClr val="accent6">
                    <a:lumMod val="50000"/>
                  </a:schemeClr>
                </a:gs>
              </a:gsLst>
              <a:lin ang="0" scaled="1"/>
              <a:tileRect/>
            </a:gra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97"/>
          <p:cNvSpPr txBox="1"/>
          <p:nvPr/>
        </p:nvSpPr>
        <p:spPr>
          <a:xfrm>
            <a:off x="3924049" y="2761603"/>
            <a:ext cx="1943979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Modelos para clasificación </a:t>
            </a:r>
          </a:p>
        </p:txBody>
      </p:sp>
      <p:sp>
        <p:nvSpPr>
          <p:cNvPr id="73" name="TextBox 98"/>
          <p:cNvSpPr txBox="1"/>
          <p:nvPr/>
        </p:nvSpPr>
        <p:spPr>
          <a:xfrm>
            <a:off x="3851355" y="4334590"/>
            <a:ext cx="1895580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 Preparación de  texto</a:t>
            </a:r>
          </a:p>
        </p:txBody>
      </p:sp>
      <p:grpSp>
        <p:nvGrpSpPr>
          <p:cNvPr id="76" name="Группа 69"/>
          <p:cNvGrpSpPr/>
          <p:nvPr/>
        </p:nvGrpSpPr>
        <p:grpSpPr>
          <a:xfrm>
            <a:off x="6203158" y="4269510"/>
            <a:ext cx="417591" cy="624694"/>
            <a:chOff x="5946776" y="3300413"/>
            <a:chExt cx="2387600" cy="2698750"/>
          </a:xfrm>
          <a:solidFill>
            <a:schemeClr val="bg1"/>
          </a:solidFill>
        </p:grpSpPr>
        <p:sp>
          <p:nvSpPr>
            <p:cNvPr id="77" name="Freeform 61"/>
            <p:cNvSpPr>
              <a:spLocks noEditPoints="1"/>
            </p:cNvSpPr>
            <p:nvPr/>
          </p:nvSpPr>
          <p:spPr bwMode="auto">
            <a:xfrm>
              <a:off x="5946776" y="3300413"/>
              <a:ext cx="2387600" cy="2698750"/>
            </a:xfrm>
            <a:custGeom>
              <a:avLst/>
              <a:gdLst>
                <a:gd name="T0" fmla="*/ 307 w 3008"/>
                <a:gd name="T1" fmla="*/ 2888 h 3400"/>
                <a:gd name="T2" fmla="*/ 699 w 3008"/>
                <a:gd name="T3" fmla="*/ 3082 h 3400"/>
                <a:gd name="T4" fmla="*/ 1305 w 3008"/>
                <a:gd name="T5" fmla="*/ 3182 h 3400"/>
                <a:gd name="T6" fmla="*/ 1984 w 3008"/>
                <a:gd name="T7" fmla="*/ 3154 h 3400"/>
                <a:gd name="T8" fmla="*/ 2510 w 3008"/>
                <a:gd name="T9" fmla="*/ 3008 h 3400"/>
                <a:gd name="T10" fmla="*/ 2778 w 3008"/>
                <a:gd name="T11" fmla="*/ 2783 h 3400"/>
                <a:gd name="T12" fmla="*/ 2589 w 3008"/>
                <a:gd name="T13" fmla="*/ 2454 h 3400"/>
                <a:gd name="T14" fmla="*/ 2054 w 3008"/>
                <a:gd name="T15" fmla="*/ 2613 h 3400"/>
                <a:gd name="T16" fmla="*/ 1410 w 3008"/>
                <a:gd name="T17" fmla="*/ 2655 h 3400"/>
                <a:gd name="T18" fmla="*/ 784 w 3008"/>
                <a:gd name="T19" fmla="*/ 2579 h 3400"/>
                <a:gd name="T20" fmla="*/ 306 w 3008"/>
                <a:gd name="T21" fmla="*/ 2388 h 3400"/>
                <a:gd name="T22" fmla="*/ 249 w 3008"/>
                <a:gd name="T23" fmla="*/ 2184 h 3400"/>
                <a:gd name="T24" fmla="*/ 560 w 3008"/>
                <a:gd name="T25" fmla="*/ 2399 h 3400"/>
                <a:gd name="T26" fmla="*/ 1115 w 3008"/>
                <a:gd name="T27" fmla="*/ 2528 h 3400"/>
                <a:gd name="T28" fmla="*/ 1799 w 3008"/>
                <a:gd name="T29" fmla="*/ 2538 h 3400"/>
                <a:gd name="T30" fmla="*/ 2382 w 3008"/>
                <a:gd name="T31" fmla="*/ 2424 h 3400"/>
                <a:gd name="T32" fmla="*/ 2733 w 3008"/>
                <a:gd name="T33" fmla="*/ 2219 h 3400"/>
                <a:gd name="T34" fmla="*/ 2793 w 3008"/>
                <a:gd name="T35" fmla="*/ 2073 h 3400"/>
                <a:gd name="T36" fmla="*/ 2455 w 3008"/>
                <a:gd name="T37" fmla="*/ 1874 h 3400"/>
                <a:gd name="T38" fmla="*/ 1876 w 3008"/>
                <a:gd name="T39" fmla="*/ 2000 h 3400"/>
                <a:gd name="T40" fmla="*/ 1224 w 3008"/>
                <a:gd name="T41" fmla="*/ 2007 h 3400"/>
                <a:gd name="T42" fmla="*/ 627 w 3008"/>
                <a:gd name="T43" fmla="*/ 1899 h 3400"/>
                <a:gd name="T44" fmla="*/ 215 w 3008"/>
                <a:gd name="T45" fmla="*/ 1675 h 3400"/>
                <a:gd name="T46" fmla="*/ 307 w 3008"/>
                <a:gd name="T47" fmla="*/ 1615 h 3400"/>
                <a:gd name="T48" fmla="*/ 699 w 3008"/>
                <a:gd name="T49" fmla="*/ 1808 h 3400"/>
                <a:gd name="T50" fmla="*/ 1305 w 3008"/>
                <a:gd name="T51" fmla="*/ 1906 h 3400"/>
                <a:gd name="T52" fmla="*/ 1984 w 3008"/>
                <a:gd name="T53" fmla="*/ 1878 h 3400"/>
                <a:gd name="T54" fmla="*/ 2510 w 3008"/>
                <a:gd name="T55" fmla="*/ 1735 h 3400"/>
                <a:gd name="T56" fmla="*/ 2778 w 3008"/>
                <a:gd name="T57" fmla="*/ 1511 h 3400"/>
                <a:gd name="T58" fmla="*/ 2737 w 3008"/>
                <a:gd name="T59" fmla="*/ 1108 h 3400"/>
                <a:gd name="T60" fmla="*/ 2228 w 3008"/>
                <a:gd name="T61" fmla="*/ 1305 h 3400"/>
                <a:gd name="T62" fmla="*/ 1596 w 3008"/>
                <a:gd name="T63" fmla="*/ 1380 h 3400"/>
                <a:gd name="T64" fmla="*/ 955 w 3008"/>
                <a:gd name="T65" fmla="*/ 1338 h 3400"/>
                <a:gd name="T66" fmla="*/ 396 w 3008"/>
                <a:gd name="T67" fmla="*/ 1177 h 3400"/>
                <a:gd name="T68" fmla="*/ 1208 w 3008"/>
                <a:gd name="T69" fmla="*/ 225 h 3400"/>
                <a:gd name="T70" fmla="*/ 627 w 3008"/>
                <a:gd name="T71" fmla="*/ 340 h 3400"/>
                <a:gd name="T72" fmla="*/ 276 w 3008"/>
                <a:gd name="T73" fmla="*/ 547 h 3400"/>
                <a:gd name="T74" fmla="*/ 249 w 3008"/>
                <a:gd name="T75" fmla="*/ 800 h 3400"/>
                <a:gd name="T76" fmla="*/ 560 w 3008"/>
                <a:gd name="T77" fmla="*/ 1016 h 3400"/>
                <a:gd name="T78" fmla="*/ 1115 w 3008"/>
                <a:gd name="T79" fmla="*/ 1147 h 3400"/>
                <a:gd name="T80" fmla="*/ 1799 w 3008"/>
                <a:gd name="T81" fmla="*/ 1156 h 3400"/>
                <a:gd name="T82" fmla="*/ 2382 w 3008"/>
                <a:gd name="T83" fmla="*/ 1041 h 3400"/>
                <a:gd name="T84" fmla="*/ 2733 w 3008"/>
                <a:gd name="T85" fmla="*/ 835 h 3400"/>
                <a:gd name="T86" fmla="*/ 2759 w 3008"/>
                <a:gd name="T87" fmla="*/ 581 h 3400"/>
                <a:gd name="T88" fmla="*/ 2449 w 3008"/>
                <a:gd name="T89" fmla="*/ 365 h 3400"/>
                <a:gd name="T90" fmla="*/ 1893 w 3008"/>
                <a:gd name="T91" fmla="*/ 235 h 3400"/>
                <a:gd name="T92" fmla="*/ 1665 w 3008"/>
                <a:gd name="T93" fmla="*/ 4 h 3400"/>
                <a:gd name="T94" fmla="*/ 2216 w 3008"/>
                <a:gd name="T95" fmla="*/ 74 h 3400"/>
                <a:gd name="T96" fmla="*/ 2676 w 3008"/>
                <a:gd name="T97" fmla="*/ 236 h 3400"/>
                <a:gd name="T98" fmla="*/ 2959 w 3008"/>
                <a:gd name="T99" fmla="*/ 497 h 3400"/>
                <a:gd name="T100" fmla="*/ 2996 w 3008"/>
                <a:gd name="T101" fmla="*/ 2810 h 3400"/>
                <a:gd name="T102" fmla="*/ 2779 w 3008"/>
                <a:gd name="T103" fmla="*/ 3099 h 3400"/>
                <a:gd name="T104" fmla="*/ 2361 w 3008"/>
                <a:gd name="T105" fmla="*/ 3290 h 3400"/>
                <a:gd name="T106" fmla="*/ 1827 w 3008"/>
                <a:gd name="T107" fmla="*/ 3386 h 3400"/>
                <a:gd name="T108" fmla="*/ 1262 w 3008"/>
                <a:gd name="T109" fmla="*/ 3393 h 3400"/>
                <a:gd name="T110" fmla="*/ 719 w 3008"/>
                <a:gd name="T111" fmla="*/ 3309 h 3400"/>
                <a:gd name="T112" fmla="*/ 279 w 3008"/>
                <a:gd name="T113" fmla="*/ 3133 h 3400"/>
                <a:gd name="T114" fmla="*/ 28 w 3008"/>
                <a:gd name="T115" fmla="*/ 2858 h 3400"/>
                <a:gd name="T116" fmla="*/ 28 w 3008"/>
                <a:gd name="T117" fmla="*/ 541 h 3400"/>
                <a:gd name="T118" fmla="*/ 279 w 3008"/>
                <a:gd name="T119" fmla="*/ 268 h 3400"/>
                <a:gd name="T120" fmla="*/ 719 w 3008"/>
                <a:gd name="T121" fmla="*/ 92 h 3400"/>
                <a:gd name="T122" fmla="*/ 1262 w 3008"/>
                <a:gd name="T123" fmla="*/ 8 h 3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008" h="3400">
                  <a:moveTo>
                    <a:pt x="215" y="2313"/>
                  </a:moveTo>
                  <a:lnTo>
                    <a:pt x="215" y="2709"/>
                  </a:lnTo>
                  <a:lnTo>
                    <a:pt x="220" y="2746"/>
                  </a:lnTo>
                  <a:lnTo>
                    <a:pt x="231" y="2783"/>
                  </a:lnTo>
                  <a:lnTo>
                    <a:pt x="249" y="2819"/>
                  </a:lnTo>
                  <a:lnTo>
                    <a:pt x="276" y="2854"/>
                  </a:lnTo>
                  <a:lnTo>
                    <a:pt x="307" y="2888"/>
                  </a:lnTo>
                  <a:lnTo>
                    <a:pt x="346" y="2920"/>
                  </a:lnTo>
                  <a:lnTo>
                    <a:pt x="391" y="2951"/>
                  </a:lnTo>
                  <a:lnTo>
                    <a:pt x="443" y="2980"/>
                  </a:lnTo>
                  <a:lnTo>
                    <a:pt x="499" y="3008"/>
                  </a:lnTo>
                  <a:lnTo>
                    <a:pt x="560" y="3035"/>
                  </a:lnTo>
                  <a:lnTo>
                    <a:pt x="627" y="3059"/>
                  </a:lnTo>
                  <a:lnTo>
                    <a:pt x="699" y="3082"/>
                  </a:lnTo>
                  <a:lnTo>
                    <a:pt x="773" y="3104"/>
                  </a:lnTo>
                  <a:lnTo>
                    <a:pt x="853" y="3122"/>
                  </a:lnTo>
                  <a:lnTo>
                    <a:pt x="937" y="3139"/>
                  </a:lnTo>
                  <a:lnTo>
                    <a:pt x="1025" y="3154"/>
                  </a:lnTo>
                  <a:lnTo>
                    <a:pt x="1115" y="3166"/>
                  </a:lnTo>
                  <a:lnTo>
                    <a:pt x="1208" y="3175"/>
                  </a:lnTo>
                  <a:lnTo>
                    <a:pt x="1305" y="3182"/>
                  </a:lnTo>
                  <a:lnTo>
                    <a:pt x="1404" y="3186"/>
                  </a:lnTo>
                  <a:lnTo>
                    <a:pt x="1504" y="3187"/>
                  </a:lnTo>
                  <a:lnTo>
                    <a:pt x="1605" y="3186"/>
                  </a:lnTo>
                  <a:lnTo>
                    <a:pt x="1704" y="3182"/>
                  </a:lnTo>
                  <a:lnTo>
                    <a:pt x="1799" y="3175"/>
                  </a:lnTo>
                  <a:lnTo>
                    <a:pt x="1893" y="3166"/>
                  </a:lnTo>
                  <a:lnTo>
                    <a:pt x="1984" y="3154"/>
                  </a:lnTo>
                  <a:lnTo>
                    <a:pt x="2071" y="3139"/>
                  </a:lnTo>
                  <a:lnTo>
                    <a:pt x="2154" y="3122"/>
                  </a:lnTo>
                  <a:lnTo>
                    <a:pt x="2234" y="3104"/>
                  </a:lnTo>
                  <a:lnTo>
                    <a:pt x="2310" y="3082"/>
                  </a:lnTo>
                  <a:lnTo>
                    <a:pt x="2382" y="3059"/>
                  </a:lnTo>
                  <a:lnTo>
                    <a:pt x="2449" y="3035"/>
                  </a:lnTo>
                  <a:lnTo>
                    <a:pt x="2510" y="3008"/>
                  </a:lnTo>
                  <a:lnTo>
                    <a:pt x="2566" y="2980"/>
                  </a:lnTo>
                  <a:lnTo>
                    <a:pt x="2618" y="2951"/>
                  </a:lnTo>
                  <a:lnTo>
                    <a:pt x="2662" y="2920"/>
                  </a:lnTo>
                  <a:lnTo>
                    <a:pt x="2701" y="2888"/>
                  </a:lnTo>
                  <a:lnTo>
                    <a:pt x="2733" y="2854"/>
                  </a:lnTo>
                  <a:lnTo>
                    <a:pt x="2759" y="2819"/>
                  </a:lnTo>
                  <a:lnTo>
                    <a:pt x="2778" y="2783"/>
                  </a:lnTo>
                  <a:lnTo>
                    <a:pt x="2789" y="2746"/>
                  </a:lnTo>
                  <a:lnTo>
                    <a:pt x="2793" y="2709"/>
                  </a:lnTo>
                  <a:lnTo>
                    <a:pt x="2793" y="2313"/>
                  </a:lnTo>
                  <a:lnTo>
                    <a:pt x="2751" y="2351"/>
                  </a:lnTo>
                  <a:lnTo>
                    <a:pt x="2702" y="2388"/>
                  </a:lnTo>
                  <a:lnTo>
                    <a:pt x="2648" y="2422"/>
                  </a:lnTo>
                  <a:lnTo>
                    <a:pt x="2589" y="2454"/>
                  </a:lnTo>
                  <a:lnTo>
                    <a:pt x="2524" y="2483"/>
                  </a:lnTo>
                  <a:lnTo>
                    <a:pt x="2455" y="2512"/>
                  </a:lnTo>
                  <a:lnTo>
                    <a:pt x="2382" y="2537"/>
                  </a:lnTo>
                  <a:lnTo>
                    <a:pt x="2305" y="2558"/>
                  </a:lnTo>
                  <a:lnTo>
                    <a:pt x="2224" y="2579"/>
                  </a:lnTo>
                  <a:lnTo>
                    <a:pt x="2141" y="2597"/>
                  </a:lnTo>
                  <a:lnTo>
                    <a:pt x="2054" y="2613"/>
                  </a:lnTo>
                  <a:lnTo>
                    <a:pt x="1966" y="2626"/>
                  </a:lnTo>
                  <a:lnTo>
                    <a:pt x="1876" y="2637"/>
                  </a:lnTo>
                  <a:lnTo>
                    <a:pt x="1784" y="2645"/>
                  </a:lnTo>
                  <a:lnTo>
                    <a:pt x="1692" y="2652"/>
                  </a:lnTo>
                  <a:lnTo>
                    <a:pt x="1598" y="2655"/>
                  </a:lnTo>
                  <a:lnTo>
                    <a:pt x="1504" y="2656"/>
                  </a:lnTo>
                  <a:lnTo>
                    <a:pt x="1410" y="2655"/>
                  </a:lnTo>
                  <a:lnTo>
                    <a:pt x="1317" y="2652"/>
                  </a:lnTo>
                  <a:lnTo>
                    <a:pt x="1224" y="2645"/>
                  </a:lnTo>
                  <a:lnTo>
                    <a:pt x="1132" y="2637"/>
                  </a:lnTo>
                  <a:lnTo>
                    <a:pt x="1042" y="2626"/>
                  </a:lnTo>
                  <a:lnTo>
                    <a:pt x="953" y="2613"/>
                  </a:lnTo>
                  <a:lnTo>
                    <a:pt x="868" y="2597"/>
                  </a:lnTo>
                  <a:lnTo>
                    <a:pt x="784" y="2579"/>
                  </a:lnTo>
                  <a:lnTo>
                    <a:pt x="704" y="2558"/>
                  </a:lnTo>
                  <a:lnTo>
                    <a:pt x="627" y="2537"/>
                  </a:lnTo>
                  <a:lnTo>
                    <a:pt x="554" y="2512"/>
                  </a:lnTo>
                  <a:lnTo>
                    <a:pt x="484" y="2483"/>
                  </a:lnTo>
                  <a:lnTo>
                    <a:pt x="420" y="2454"/>
                  </a:lnTo>
                  <a:lnTo>
                    <a:pt x="360" y="2422"/>
                  </a:lnTo>
                  <a:lnTo>
                    <a:pt x="306" y="2388"/>
                  </a:lnTo>
                  <a:lnTo>
                    <a:pt x="258" y="2351"/>
                  </a:lnTo>
                  <a:lnTo>
                    <a:pt x="215" y="2313"/>
                  </a:lnTo>
                  <a:close/>
                  <a:moveTo>
                    <a:pt x="215" y="1675"/>
                  </a:moveTo>
                  <a:lnTo>
                    <a:pt x="215" y="2076"/>
                  </a:lnTo>
                  <a:lnTo>
                    <a:pt x="220" y="2113"/>
                  </a:lnTo>
                  <a:lnTo>
                    <a:pt x="231" y="2149"/>
                  </a:lnTo>
                  <a:lnTo>
                    <a:pt x="249" y="2184"/>
                  </a:lnTo>
                  <a:lnTo>
                    <a:pt x="276" y="2219"/>
                  </a:lnTo>
                  <a:lnTo>
                    <a:pt x="307" y="2252"/>
                  </a:lnTo>
                  <a:lnTo>
                    <a:pt x="346" y="2284"/>
                  </a:lnTo>
                  <a:lnTo>
                    <a:pt x="391" y="2315"/>
                  </a:lnTo>
                  <a:lnTo>
                    <a:pt x="443" y="2344"/>
                  </a:lnTo>
                  <a:lnTo>
                    <a:pt x="499" y="2372"/>
                  </a:lnTo>
                  <a:lnTo>
                    <a:pt x="560" y="2399"/>
                  </a:lnTo>
                  <a:lnTo>
                    <a:pt x="627" y="2424"/>
                  </a:lnTo>
                  <a:lnTo>
                    <a:pt x="699" y="2446"/>
                  </a:lnTo>
                  <a:lnTo>
                    <a:pt x="773" y="2467"/>
                  </a:lnTo>
                  <a:lnTo>
                    <a:pt x="853" y="2485"/>
                  </a:lnTo>
                  <a:lnTo>
                    <a:pt x="937" y="2502"/>
                  </a:lnTo>
                  <a:lnTo>
                    <a:pt x="1025" y="2516"/>
                  </a:lnTo>
                  <a:lnTo>
                    <a:pt x="1115" y="2528"/>
                  </a:lnTo>
                  <a:lnTo>
                    <a:pt x="1208" y="2538"/>
                  </a:lnTo>
                  <a:lnTo>
                    <a:pt x="1305" y="2544"/>
                  </a:lnTo>
                  <a:lnTo>
                    <a:pt x="1404" y="2548"/>
                  </a:lnTo>
                  <a:lnTo>
                    <a:pt x="1504" y="2550"/>
                  </a:lnTo>
                  <a:lnTo>
                    <a:pt x="1605" y="2548"/>
                  </a:lnTo>
                  <a:lnTo>
                    <a:pt x="1704" y="2544"/>
                  </a:lnTo>
                  <a:lnTo>
                    <a:pt x="1799" y="2538"/>
                  </a:lnTo>
                  <a:lnTo>
                    <a:pt x="1893" y="2528"/>
                  </a:lnTo>
                  <a:lnTo>
                    <a:pt x="1984" y="2516"/>
                  </a:lnTo>
                  <a:lnTo>
                    <a:pt x="2071" y="2502"/>
                  </a:lnTo>
                  <a:lnTo>
                    <a:pt x="2154" y="2485"/>
                  </a:lnTo>
                  <a:lnTo>
                    <a:pt x="2234" y="2467"/>
                  </a:lnTo>
                  <a:lnTo>
                    <a:pt x="2310" y="2446"/>
                  </a:lnTo>
                  <a:lnTo>
                    <a:pt x="2382" y="2424"/>
                  </a:lnTo>
                  <a:lnTo>
                    <a:pt x="2449" y="2399"/>
                  </a:lnTo>
                  <a:lnTo>
                    <a:pt x="2510" y="2372"/>
                  </a:lnTo>
                  <a:lnTo>
                    <a:pt x="2566" y="2344"/>
                  </a:lnTo>
                  <a:lnTo>
                    <a:pt x="2618" y="2315"/>
                  </a:lnTo>
                  <a:lnTo>
                    <a:pt x="2662" y="2284"/>
                  </a:lnTo>
                  <a:lnTo>
                    <a:pt x="2701" y="2252"/>
                  </a:lnTo>
                  <a:lnTo>
                    <a:pt x="2733" y="2219"/>
                  </a:lnTo>
                  <a:lnTo>
                    <a:pt x="2759" y="2184"/>
                  </a:lnTo>
                  <a:lnTo>
                    <a:pt x="2778" y="2149"/>
                  </a:lnTo>
                  <a:lnTo>
                    <a:pt x="2789" y="2113"/>
                  </a:lnTo>
                  <a:lnTo>
                    <a:pt x="2793" y="2076"/>
                  </a:lnTo>
                  <a:lnTo>
                    <a:pt x="2793" y="2074"/>
                  </a:lnTo>
                  <a:lnTo>
                    <a:pt x="2792" y="2073"/>
                  </a:lnTo>
                  <a:lnTo>
                    <a:pt x="2793" y="2073"/>
                  </a:lnTo>
                  <a:lnTo>
                    <a:pt x="2793" y="1675"/>
                  </a:lnTo>
                  <a:lnTo>
                    <a:pt x="2751" y="1714"/>
                  </a:lnTo>
                  <a:lnTo>
                    <a:pt x="2702" y="1750"/>
                  </a:lnTo>
                  <a:lnTo>
                    <a:pt x="2648" y="1785"/>
                  </a:lnTo>
                  <a:lnTo>
                    <a:pt x="2589" y="1816"/>
                  </a:lnTo>
                  <a:lnTo>
                    <a:pt x="2524" y="1846"/>
                  </a:lnTo>
                  <a:lnTo>
                    <a:pt x="2455" y="1874"/>
                  </a:lnTo>
                  <a:lnTo>
                    <a:pt x="2382" y="1899"/>
                  </a:lnTo>
                  <a:lnTo>
                    <a:pt x="2305" y="1921"/>
                  </a:lnTo>
                  <a:lnTo>
                    <a:pt x="2224" y="1941"/>
                  </a:lnTo>
                  <a:lnTo>
                    <a:pt x="2141" y="1960"/>
                  </a:lnTo>
                  <a:lnTo>
                    <a:pt x="2054" y="1975"/>
                  </a:lnTo>
                  <a:lnTo>
                    <a:pt x="1966" y="1989"/>
                  </a:lnTo>
                  <a:lnTo>
                    <a:pt x="1876" y="2000"/>
                  </a:lnTo>
                  <a:lnTo>
                    <a:pt x="1784" y="2007"/>
                  </a:lnTo>
                  <a:lnTo>
                    <a:pt x="1692" y="2014"/>
                  </a:lnTo>
                  <a:lnTo>
                    <a:pt x="1598" y="2017"/>
                  </a:lnTo>
                  <a:lnTo>
                    <a:pt x="1504" y="2019"/>
                  </a:lnTo>
                  <a:lnTo>
                    <a:pt x="1410" y="2017"/>
                  </a:lnTo>
                  <a:lnTo>
                    <a:pt x="1317" y="2014"/>
                  </a:lnTo>
                  <a:lnTo>
                    <a:pt x="1224" y="2007"/>
                  </a:lnTo>
                  <a:lnTo>
                    <a:pt x="1132" y="2000"/>
                  </a:lnTo>
                  <a:lnTo>
                    <a:pt x="1042" y="1989"/>
                  </a:lnTo>
                  <a:lnTo>
                    <a:pt x="953" y="1975"/>
                  </a:lnTo>
                  <a:lnTo>
                    <a:pt x="868" y="1960"/>
                  </a:lnTo>
                  <a:lnTo>
                    <a:pt x="784" y="1941"/>
                  </a:lnTo>
                  <a:lnTo>
                    <a:pt x="704" y="1921"/>
                  </a:lnTo>
                  <a:lnTo>
                    <a:pt x="627" y="1899"/>
                  </a:lnTo>
                  <a:lnTo>
                    <a:pt x="554" y="1874"/>
                  </a:lnTo>
                  <a:lnTo>
                    <a:pt x="484" y="1846"/>
                  </a:lnTo>
                  <a:lnTo>
                    <a:pt x="420" y="1816"/>
                  </a:lnTo>
                  <a:lnTo>
                    <a:pt x="360" y="1785"/>
                  </a:lnTo>
                  <a:lnTo>
                    <a:pt x="306" y="1750"/>
                  </a:lnTo>
                  <a:lnTo>
                    <a:pt x="258" y="1714"/>
                  </a:lnTo>
                  <a:lnTo>
                    <a:pt x="215" y="1675"/>
                  </a:lnTo>
                  <a:close/>
                  <a:moveTo>
                    <a:pt x="215" y="1070"/>
                  </a:moveTo>
                  <a:lnTo>
                    <a:pt x="215" y="1438"/>
                  </a:lnTo>
                  <a:lnTo>
                    <a:pt x="220" y="1475"/>
                  </a:lnTo>
                  <a:lnTo>
                    <a:pt x="231" y="1511"/>
                  </a:lnTo>
                  <a:lnTo>
                    <a:pt x="249" y="1547"/>
                  </a:lnTo>
                  <a:lnTo>
                    <a:pt x="276" y="1581"/>
                  </a:lnTo>
                  <a:lnTo>
                    <a:pt x="307" y="1615"/>
                  </a:lnTo>
                  <a:lnTo>
                    <a:pt x="346" y="1647"/>
                  </a:lnTo>
                  <a:lnTo>
                    <a:pt x="391" y="1677"/>
                  </a:lnTo>
                  <a:lnTo>
                    <a:pt x="443" y="1707"/>
                  </a:lnTo>
                  <a:lnTo>
                    <a:pt x="499" y="1735"/>
                  </a:lnTo>
                  <a:lnTo>
                    <a:pt x="560" y="1761"/>
                  </a:lnTo>
                  <a:lnTo>
                    <a:pt x="627" y="1786"/>
                  </a:lnTo>
                  <a:lnTo>
                    <a:pt x="699" y="1808"/>
                  </a:lnTo>
                  <a:lnTo>
                    <a:pt x="773" y="1829"/>
                  </a:lnTo>
                  <a:lnTo>
                    <a:pt x="853" y="1848"/>
                  </a:lnTo>
                  <a:lnTo>
                    <a:pt x="937" y="1864"/>
                  </a:lnTo>
                  <a:lnTo>
                    <a:pt x="1025" y="1878"/>
                  </a:lnTo>
                  <a:lnTo>
                    <a:pt x="1115" y="1890"/>
                  </a:lnTo>
                  <a:lnTo>
                    <a:pt x="1208" y="1900"/>
                  </a:lnTo>
                  <a:lnTo>
                    <a:pt x="1305" y="1906"/>
                  </a:lnTo>
                  <a:lnTo>
                    <a:pt x="1404" y="1911"/>
                  </a:lnTo>
                  <a:lnTo>
                    <a:pt x="1504" y="1913"/>
                  </a:lnTo>
                  <a:lnTo>
                    <a:pt x="1605" y="1911"/>
                  </a:lnTo>
                  <a:lnTo>
                    <a:pt x="1704" y="1906"/>
                  </a:lnTo>
                  <a:lnTo>
                    <a:pt x="1799" y="1900"/>
                  </a:lnTo>
                  <a:lnTo>
                    <a:pt x="1893" y="1890"/>
                  </a:lnTo>
                  <a:lnTo>
                    <a:pt x="1984" y="1878"/>
                  </a:lnTo>
                  <a:lnTo>
                    <a:pt x="2071" y="1864"/>
                  </a:lnTo>
                  <a:lnTo>
                    <a:pt x="2154" y="1848"/>
                  </a:lnTo>
                  <a:lnTo>
                    <a:pt x="2234" y="1829"/>
                  </a:lnTo>
                  <a:lnTo>
                    <a:pt x="2310" y="1808"/>
                  </a:lnTo>
                  <a:lnTo>
                    <a:pt x="2382" y="1786"/>
                  </a:lnTo>
                  <a:lnTo>
                    <a:pt x="2449" y="1761"/>
                  </a:lnTo>
                  <a:lnTo>
                    <a:pt x="2510" y="1735"/>
                  </a:lnTo>
                  <a:lnTo>
                    <a:pt x="2566" y="1707"/>
                  </a:lnTo>
                  <a:lnTo>
                    <a:pt x="2618" y="1677"/>
                  </a:lnTo>
                  <a:lnTo>
                    <a:pt x="2662" y="1647"/>
                  </a:lnTo>
                  <a:lnTo>
                    <a:pt x="2701" y="1615"/>
                  </a:lnTo>
                  <a:lnTo>
                    <a:pt x="2733" y="1581"/>
                  </a:lnTo>
                  <a:lnTo>
                    <a:pt x="2759" y="1547"/>
                  </a:lnTo>
                  <a:lnTo>
                    <a:pt x="2778" y="1511"/>
                  </a:lnTo>
                  <a:lnTo>
                    <a:pt x="2789" y="1475"/>
                  </a:lnTo>
                  <a:lnTo>
                    <a:pt x="2793" y="1438"/>
                  </a:lnTo>
                  <a:lnTo>
                    <a:pt x="2793" y="1436"/>
                  </a:lnTo>
                  <a:lnTo>
                    <a:pt x="2792" y="1435"/>
                  </a:lnTo>
                  <a:lnTo>
                    <a:pt x="2793" y="1435"/>
                  </a:lnTo>
                  <a:lnTo>
                    <a:pt x="2793" y="1070"/>
                  </a:lnTo>
                  <a:lnTo>
                    <a:pt x="2737" y="1108"/>
                  </a:lnTo>
                  <a:lnTo>
                    <a:pt x="2677" y="1143"/>
                  </a:lnTo>
                  <a:lnTo>
                    <a:pt x="2612" y="1177"/>
                  </a:lnTo>
                  <a:lnTo>
                    <a:pt x="2542" y="1208"/>
                  </a:lnTo>
                  <a:lnTo>
                    <a:pt x="2468" y="1236"/>
                  </a:lnTo>
                  <a:lnTo>
                    <a:pt x="2391" y="1261"/>
                  </a:lnTo>
                  <a:lnTo>
                    <a:pt x="2310" y="1285"/>
                  </a:lnTo>
                  <a:lnTo>
                    <a:pt x="2228" y="1305"/>
                  </a:lnTo>
                  <a:lnTo>
                    <a:pt x="2141" y="1323"/>
                  </a:lnTo>
                  <a:lnTo>
                    <a:pt x="2054" y="1338"/>
                  </a:lnTo>
                  <a:lnTo>
                    <a:pt x="1964" y="1352"/>
                  </a:lnTo>
                  <a:lnTo>
                    <a:pt x="1873" y="1362"/>
                  </a:lnTo>
                  <a:lnTo>
                    <a:pt x="1782" y="1371"/>
                  </a:lnTo>
                  <a:lnTo>
                    <a:pt x="1689" y="1376"/>
                  </a:lnTo>
                  <a:lnTo>
                    <a:pt x="1596" y="1380"/>
                  </a:lnTo>
                  <a:lnTo>
                    <a:pt x="1504" y="1381"/>
                  </a:lnTo>
                  <a:lnTo>
                    <a:pt x="1412" y="1380"/>
                  </a:lnTo>
                  <a:lnTo>
                    <a:pt x="1319" y="1376"/>
                  </a:lnTo>
                  <a:lnTo>
                    <a:pt x="1227" y="1371"/>
                  </a:lnTo>
                  <a:lnTo>
                    <a:pt x="1135" y="1362"/>
                  </a:lnTo>
                  <a:lnTo>
                    <a:pt x="1044" y="1352"/>
                  </a:lnTo>
                  <a:lnTo>
                    <a:pt x="955" y="1338"/>
                  </a:lnTo>
                  <a:lnTo>
                    <a:pt x="867" y="1323"/>
                  </a:lnTo>
                  <a:lnTo>
                    <a:pt x="781" y="1305"/>
                  </a:lnTo>
                  <a:lnTo>
                    <a:pt x="697" y="1285"/>
                  </a:lnTo>
                  <a:lnTo>
                    <a:pt x="617" y="1261"/>
                  </a:lnTo>
                  <a:lnTo>
                    <a:pt x="540" y="1236"/>
                  </a:lnTo>
                  <a:lnTo>
                    <a:pt x="467" y="1208"/>
                  </a:lnTo>
                  <a:lnTo>
                    <a:pt x="396" y="1177"/>
                  </a:lnTo>
                  <a:lnTo>
                    <a:pt x="332" y="1143"/>
                  </a:lnTo>
                  <a:lnTo>
                    <a:pt x="271" y="1108"/>
                  </a:lnTo>
                  <a:lnTo>
                    <a:pt x="215" y="1070"/>
                  </a:lnTo>
                  <a:close/>
                  <a:moveTo>
                    <a:pt x="1504" y="213"/>
                  </a:moveTo>
                  <a:lnTo>
                    <a:pt x="1404" y="214"/>
                  </a:lnTo>
                  <a:lnTo>
                    <a:pt x="1305" y="219"/>
                  </a:lnTo>
                  <a:lnTo>
                    <a:pt x="1208" y="225"/>
                  </a:lnTo>
                  <a:lnTo>
                    <a:pt x="1115" y="235"/>
                  </a:lnTo>
                  <a:lnTo>
                    <a:pt x="1025" y="247"/>
                  </a:lnTo>
                  <a:lnTo>
                    <a:pt x="937" y="261"/>
                  </a:lnTo>
                  <a:lnTo>
                    <a:pt x="853" y="278"/>
                  </a:lnTo>
                  <a:lnTo>
                    <a:pt x="773" y="297"/>
                  </a:lnTo>
                  <a:lnTo>
                    <a:pt x="699" y="318"/>
                  </a:lnTo>
                  <a:lnTo>
                    <a:pt x="627" y="340"/>
                  </a:lnTo>
                  <a:lnTo>
                    <a:pt x="560" y="365"/>
                  </a:lnTo>
                  <a:lnTo>
                    <a:pt x="499" y="391"/>
                  </a:lnTo>
                  <a:lnTo>
                    <a:pt x="443" y="420"/>
                  </a:lnTo>
                  <a:lnTo>
                    <a:pt x="391" y="449"/>
                  </a:lnTo>
                  <a:lnTo>
                    <a:pt x="346" y="481"/>
                  </a:lnTo>
                  <a:lnTo>
                    <a:pt x="307" y="513"/>
                  </a:lnTo>
                  <a:lnTo>
                    <a:pt x="276" y="547"/>
                  </a:lnTo>
                  <a:lnTo>
                    <a:pt x="249" y="581"/>
                  </a:lnTo>
                  <a:lnTo>
                    <a:pt x="231" y="616"/>
                  </a:lnTo>
                  <a:lnTo>
                    <a:pt x="220" y="653"/>
                  </a:lnTo>
                  <a:lnTo>
                    <a:pt x="215" y="690"/>
                  </a:lnTo>
                  <a:lnTo>
                    <a:pt x="220" y="728"/>
                  </a:lnTo>
                  <a:lnTo>
                    <a:pt x="231" y="764"/>
                  </a:lnTo>
                  <a:lnTo>
                    <a:pt x="249" y="800"/>
                  </a:lnTo>
                  <a:lnTo>
                    <a:pt x="276" y="835"/>
                  </a:lnTo>
                  <a:lnTo>
                    <a:pt x="307" y="868"/>
                  </a:lnTo>
                  <a:lnTo>
                    <a:pt x="346" y="901"/>
                  </a:lnTo>
                  <a:lnTo>
                    <a:pt x="391" y="932"/>
                  </a:lnTo>
                  <a:lnTo>
                    <a:pt x="443" y="962"/>
                  </a:lnTo>
                  <a:lnTo>
                    <a:pt x="499" y="990"/>
                  </a:lnTo>
                  <a:lnTo>
                    <a:pt x="560" y="1016"/>
                  </a:lnTo>
                  <a:lnTo>
                    <a:pt x="627" y="1041"/>
                  </a:lnTo>
                  <a:lnTo>
                    <a:pt x="699" y="1064"/>
                  </a:lnTo>
                  <a:lnTo>
                    <a:pt x="773" y="1085"/>
                  </a:lnTo>
                  <a:lnTo>
                    <a:pt x="853" y="1103"/>
                  </a:lnTo>
                  <a:lnTo>
                    <a:pt x="937" y="1121"/>
                  </a:lnTo>
                  <a:lnTo>
                    <a:pt x="1025" y="1135"/>
                  </a:lnTo>
                  <a:lnTo>
                    <a:pt x="1115" y="1147"/>
                  </a:lnTo>
                  <a:lnTo>
                    <a:pt x="1208" y="1156"/>
                  </a:lnTo>
                  <a:lnTo>
                    <a:pt x="1305" y="1163"/>
                  </a:lnTo>
                  <a:lnTo>
                    <a:pt x="1404" y="1167"/>
                  </a:lnTo>
                  <a:lnTo>
                    <a:pt x="1504" y="1170"/>
                  </a:lnTo>
                  <a:lnTo>
                    <a:pt x="1605" y="1167"/>
                  </a:lnTo>
                  <a:lnTo>
                    <a:pt x="1704" y="1163"/>
                  </a:lnTo>
                  <a:lnTo>
                    <a:pt x="1799" y="1156"/>
                  </a:lnTo>
                  <a:lnTo>
                    <a:pt x="1893" y="1147"/>
                  </a:lnTo>
                  <a:lnTo>
                    <a:pt x="1984" y="1135"/>
                  </a:lnTo>
                  <a:lnTo>
                    <a:pt x="2071" y="1121"/>
                  </a:lnTo>
                  <a:lnTo>
                    <a:pt x="2154" y="1103"/>
                  </a:lnTo>
                  <a:lnTo>
                    <a:pt x="2234" y="1085"/>
                  </a:lnTo>
                  <a:lnTo>
                    <a:pt x="2310" y="1064"/>
                  </a:lnTo>
                  <a:lnTo>
                    <a:pt x="2382" y="1041"/>
                  </a:lnTo>
                  <a:lnTo>
                    <a:pt x="2449" y="1016"/>
                  </a:lnTo>
                  <a:lnTo>
                    <a:pt x="2510" y="990"/>
                  </a:lnTo>
                  <a:lnTo>
                    <a:pt x="2566" y="962"/>
                  </a:lnTo>
                  <a:lnTo>
                    <a:pt x="2618" y="932"/>
                  </a:lnTo>
                  <a:lnTo>
                    <a:pt x="2662" y="901"/>
                  </a:lnTo>
                  <a:lnTo>
                    <a:pt x="2701" y="868"/>
                  </a:lnTo>
                  <a:lnTo>
                    <a:pt x="2733" y="835"/>
                  </a:lnTo>
                  <a:lnTo>
                    <a:pt x="2759" y="800"/>
                  </a:lnTo>
                  <a:lnTo>
                    <a:pt x="2778" y="764"/>
                  </a:lnTo>
                  <a:lnTo>
                    <a:pt x="2789" y="728"/>
                  </a:lnTo>
                  <a:lnTo>
                    <a:pt x="2793" y="690"/>
                  </a:lnTo>
                  <a:lnTo>
                    <a:pt x="2789" y="653"/>
                  </a:lnTo>
                  <a:lnTo>
                    <a:pt x="2778" y="616"/>
                  </a:lnTo>
                  <a:lnTo>
                    <a:pt x="2759" y="581"/>
                  </a:lnTo>
                  <a:lnTo>
                    <a:pt x="2733" y="547"/>
                  </a:lnTo>
                  <a:lnTo>
                    <a:pt x="2701" y="513"/>
                  </a:lnTo>
                  <a:lnTo>
                    <a:pt x="2662" y="481"/>
                  </a:lnTo>
                  <a:lnTo>
                    <a:pt x="2618" y="449"/>
                  </a:lnTo>
                  <a:lnTo>
                    <a:pt x="2566" y="420"/>
                  </a:lnTo>
                  <a:lnTo>
                    <a:pt x="2510" y="391"/>
                  </a:lnTo>
                  <a:lnTo>
                    <a:pt x="2449" y="365"/>
                  </a:lnTo>
                  <a:lnTo>
                    <a:pt x="2382" y="340"/>
                  </a:lnTo>
                  <a:lnTo>
                    <a:pt x="2310" y="318"/>
                  </a:lnTo>
                  <a:lnTo>
                    <a:pt x="2234" y="297"/>
                  </a:lnTo>
                  <a:lnTo>
                    <a:pt x="2154" y="278"/>
                  </a:lnTo>
                  <a:lnTo>
                    <a:pt x="2071" y="261"/>
                  </a:lnTo>
                  <a:lnTo>
                    <a:pt x="1984" y="247"/>
                  </a:lnTo>
                  <a:lnTo>
                    <a:pt x="1893" y="235"/>
                  </a:lnTo>
                  <a:lnTo>
                    <a:pt x="1799" y="225"/>
                  </a:lnTo>
                  <a:lnTo>
                    <a:pt x="1704" y="219"/>
                  </a:lnTo>
                  <a:lnTo>
                    <a:pt x="1605" y="214"/>
                  </a:lnTo>
                  <a:lnTo>
                    <a:pt x="1504" y="213"/>
                  </a:lnTo>
                  <a:close/>
                  <a:moveTo>
                    <a:pt x="1504" y="0"/>
                  </a:moveTo>
                  <a:lnTo>
                    <a:pt x="1585" y="1"/>
                  </a:lnTo>
                  <a:lnTo>
                    <a:pt x="1665" y="4"/>
                  </a:lnTo>
                  <a:lnTo>
                    <a:pt x="1747" y="8"/>
                  </a:lnTo>
                  <a:lnTo>
                    <a:pt x="1827" y="14"/>
                  </a:lnTo>
                  <a:lnTo>
                    <a:pt x="1907" y="23"/>
                  </a:lnTo>
                  <a:lnTo>
                    <a:pt x="1986" y="33"/>
                  </a:lnTo>
                  <a:lnTo>
                    <a:pt x="2064" y="45"/>
                  </a:lnTo>
                  <a:lnTo>
                    <a:pt x="2141" y="58"/>
                  </a:lnTo>
                  <a:lnTo>
                    <a:pt x="2216" y="74"/>
                  </a:lnTo>
                  <a:lnTo>
                    <a:pt x="2289" y="92"/>
                  </a:lnTo>
                  <a:lnTo>
                    <a:pt x="2361" y="110"/>
                  </a:lnTo>
                  <a:lnTo>
                    <a:pt x="2429" y="132"/>
                  </a:lnTo>
                  <a:lnTo>
                    <a:pt x="2496" y="155"/>
                  </a:lnTo>
                  <a:lnTo>
                    <a:pt x="2558" y="181"/>
                  </a:lnTo>
                  <a:lnTo>
                    <a:pt x="2619" y="208"/>
                  </a:lnTo>
                  <a:lnTo>
                    <a:pt x="2676" y="236"/>
                  </a:lnTo>
                  <a:lnTo>
                    <a:pt x="2730" y="268"/>
                  </a:lnTo>
                  <a:lnTo>
                    <a:pt x="2779" y="300"/>
                  </a:lnTo>
                  <a:lnTo>
                    <a:pt x="2824" y="336"/>
                  </a:lnTo>
                  <a:lnTo>
                    <a:pt x="2865" y="373"/>
                  </a:lnTo>
                  <a:lnTo>
                    <a:pt x="2901" y="412"/>
                  </a:lnTo>
                  <a:lnTo>
                    <a:pt x="2933" y="453"/>
                  </a:lnTo>
                  <a:lnTo>
                    <a:pt x="2959" y="497"/>
                  </a:lnTo>
                  <a:lnTo>
                    <a:pt x="2980" y="541"/>
                  </a:lnTo>
                  <a:lnTo>
                    <a:pt x="2996" y="589"/>
                  </a:lnTo>
                  <a:lnTo>
                    <a:pt x="3004" y="639"/>
                  </a:lnTo>
                  <a:lnTo>
                    <a:pt x="3008" y="690"/>
                  </a:lnTo>
                  <a:lnTo>
                    <a:pt x="3008" y="2709"/>
                  </a:lnTo>
                  <a:lnTo>
                    <a:pt x="3004" y="2761"/>
                  </a:lnTo>
                  <a:lnTo>
                    <a:pt x="2996" y="2810"/>
                  </a:lnTo>
                  <a:lnTo>
                    <a:pt x="2980" y="2858"/>
                  </a:lnTo>
                  <a:lnTo>
                    <a:pt x="2959" y="2904"/>
                  </a:lnTo>
                  <a:lnTo>
                    <a:pt x="2933" y="2947"/>
                  </a:lnTo>
                  <a:lnTo>
                    <a:pt x="2901" y="2987"/>
                  </a:lnTo>
                  <a:lnTo>
                    <a:pt x="2865" y="3028"/>
                  </a:lnTo>
                  <a:lnTo>
                    <a:pt x="2824" y="3065"/>
                  </a:lnTo>
                  <a:lnTo>
                    <a:pt x="2779" y="3099"/>
                  </a:lnTo>
                  <a:lnTo>
                    <a:pt x="2730" y="3133"/>
                  </a:lnTo>
                  <a:lnTo>
                    <a:pt x="2676" y="3164"/>
                  </a:lnTo>
                  <a:lnTo>
                    <a:pt x="2619" y="3193"/>
                  </a:lnTo>
                  <a:lnTo>
                    <a:pt x="2558" y="3220"/>
                  </a:lnTo>
                  <a:lnTo>
                    <a:pt x="2496" y="3245"/>
                  </a:lnTo>
                  <a:lnTo>
                    <a:pt x="2429" y="3269"/>
                  </a:lnTo>
                  <a:lnTo>
                    <a:pt x="2361" y="3290"/>
                  </a:lnTo>
                  <a:lnTo>
                    <a:pt x="2289" y="3309"/>
                  </a:lnTo>
                  <a:lnTo>
                    <a:pt x="2216" y="3327"/>
                  </a:lnTo>
                  <a:lnTo>
                    <a:pt x="2141" y="3343"/>
                  </a:lnTo>
                  <a:lnTo>
                    <a:pt x="2064" y="3356"/>
                  </a:lnTo>
                  <a:lnTo>
                    <a:pt x="1986" y="3368"/>
                  </a:lnTo>
                  <a:lnTo>
                    <a:pt x="1907" y="3378"/>
                  </a:lnTo>
                  <a:lnTo>
                    <a:pt x="1827" y="3386"/>
                  </a:lnTo>
                  <a:lnTo>
                    <a:pt x="1747" y="3393"/>
                  </a:lnTo>
                  <a:lnTo>
                    <a:pt x="1665" y="3397"/>
                  </a:lnTo>
                  <a:lnTo>
                    <a:pt x="1585" y="3399"/>
                  </a:lnTo>
                  <a:lnTo>
                    <a:pt x="1504" y="3400"/>
                  </a:lnTo>
                  <a:lnTo>
                    <a:pt x="1424" y="3399"/>
                  </a:lnTo>
                  <a:lnTo>
                    <a:pt x="1342" y="3397"/>
                  </a:lnTo>
                  <a:lnTo>
                    <a:pt x="1262" y="3393"/>
                  </a:lnTo>
                  <a:lnTo>
                    <a:pt x="1181" y="3386"/>
                  </a:lnTo>
                  <a:lnTo>
                    <a:pt x="1102" y="3378"/>
                  </a:lnTo>
                  <a:lnTo>
                    <a:pt x="1023" y="3368"/>
                  </a:lnTo>
                  <a:lnTo>
                    <a:pt x="945" y="3356"/>
                  </a:lnTo>
                  <a:lnTo>
                    <a:pt x="868" y="3343"/>
                  </a:lnTo>
                  <a:lnTo>
                    <a:pt x="792" y="3327"/>
                  </a:lnTo>
                  <a:lnTo>
                    <a:pt x="719" y="3309"/>
                  </a:lnTo>
                  <a:lnTo>
                    <a:pt x="648" y="3290"/>
                  </a:lnTo>
                  <a:lnTo>
                    <a:pt x="579" y="3269"/>
                  </a:lnTo>
                  <a:lnTo>
                    <a:pt x="513" y="3245"/>
                  </a:lnTo>
                  <a:lnTo>
                    <a:pt x="449" y="3220"/>
                  </a:lnTo>
                  <a:lnTo>
                    <a:pt x="389" y="3193"/>
                  </a:lnTo>
                  <a:lnTo>
                    <a:pt x="332" y="3164"/>
                  </a:lnTo>
                  <a:lnTo>
                    <a:pt x="279" y="3133"/>
                  </a:lnTo>
                  <a:lnTo>
                    <a:pt x="229" y="3099"/>
                  </a:lnTo>
                  <a:lnTo>
                    <a:pt x="184" y="3065"/>
                  </a:lnTo>
                  <a:lnTo>
                    <a:pt x="143" y="3028"/>
                  </a:lnTo>
                  <a:lnTo>
                    <a:pt x="106" y="2987"/>
                  </a:lnTo>
                  <a:lnTo>
                    <a:pt x="76" y="2947"/>
                  </a:lnTo>
                  <a:lnTo>
                    <a:pt x="49" y="2904"/>
                  </a:lnTo>
                  <a:lnTo>
                    <a:pt x="28" y="2858"/>
                  </a:lnTo>
                  <a:lnTo>
                    <a:pt x="13" y="2810"/>
                  </a:lnTo>
                  <a:lnTo>
                    <a:pt x="3" y="2761"/>
                  </a:lnTo>
                  <a:lnTo>
                    <a:pt x="0" y="2709"/>
                  </a:lnTo>
                  <a:lnTo>
                    <a:pt x="0" y="690"/>
                  </a:lnTo>
                  <a:lnTo>
                    <a:pt x="3" y="639"/>
                  </a:lnTo>
                  <a:lnTo>
                    <a:pt x="13" y="589"/>
                  </a:lnTo>
                  <a:lnTo>
                    <a:pt x="28" y="541"/>
                  </a:lnTo>
                  <a:lnTo>
                    <a:pt x="49" y="497"/>
                  </a:lnTo>
                  <a:lnTo>
                    <a:pt x="76" y="453"/>
                  </a:lnTo>
                  <a:lnTo>
                    <a:pt x="106" y="412"/>
                  </a:lnTo>
                  <a:lnTo>
                    <a:pt x="143" y="373"/>
                  </a:lnTo>
                  <a:lnTo>
                    <a:pt x="184" y="336"/>
                  </a:lnTo>
                  <a:lnTo>
                    <a:pt x="229" y="300"/>
                  </a:lnTo>
                  <a:lnTo>
                    <a:pt x="279" y="268"/>
                  </a:lnTo>
                  <a:lnTo>
                    <a:pt x="332" y="236"/>
                  </a:lnTo>
                  <a:lnTo>
                    <a:pt x="389" y="208"/>
                  </a:lnTo>
                  <a:lnTo>
                    <a:pt x="449" y="181"/>
                  </a:lnTo>
                  <a:lnTo>
                    <a:pt x="513" y="155"/>
                  </a:lnTo>
                  <a:lnTo>
                    <a:pt x="579" y="132"/>
                  </a:lnTo>
                  <a:lnTo>
                    <a:pt x="648" y="110"/>
                  </a:lnTo>
                  <a:lnTo>
                    <a:pt x="719" y="92"/>
                  </a:lnTo>
                  <a:lnTo>
                    <a:pt x="792" y="74"/>
                  </a:lnTo>
                  <a:lnTo>
                    <a:pt x="868" y="58"/>
                  </a:lnTo>
                  <a:lnTo>
                    <a:pt x="945" y="45"/>
                  </a:lnTo>
                  <a:lnTo>
                    <a:pt x="1023" y="33"/>
                  </a:lnTo>
                  <a:lnTo>
                    <a:pt x="1102" y="23"/>
                  </a:lnTo>
                  <a:lnTo>
                    <a:pt x="1181" y="14"/>
                  </a:lnTo>
                  <a:lnTo>
                    <a:pt x="1262" y="8"/>
                  </a:lnTo>
                  <a:lnTo>
                    <a:pt x="1342" y="4"/>
                  </a:lnTo>
                  <a:lnTo>
                    <a:pt x="1424" y="1"/>
                  </a:lnTo>
                  <a:lnTo>
                    <a:pt x="15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78" name="Freeform 62"/>
            <p:cNvSpPr>
              <a:spLocks/>
            </p:cNvSpPr>
            <p:nvPr/>
          </p:nvSpPr>
          <p:spPr bwMode="auto">
            <a:xfrm>
              <a:off x="7823201" y="5408613"/>
              <a:ext cx="171450" cy="168275"/>
            </a:xfrm>
            <a:custGeom>
              <a:avLst/>
              <a:gdLst>
                <a:gd name="T0" fmla="*/ 107 w 214"/>
                <a:gd name="T1" fmla="*/ 0 h 213"/>
                <a:gd name="T2" fmla="*/ 132 w 214"/>
                <a:gd name="T3" fmla="*/ 3 h 213"/>
                <a:gd name="T4" fmla="*/ 154 w 214"/>
                <a:gd name="T5" fmla="*/ 11 h 213"/>
                <a:gd name="T6" fmla="*/ 175 w 214"/>
                <a:gd name="T7" fmla="*/ 24 h 213"/>
                <a:gd name="T8" fmla="*/ 191 w 214"/>
                <a:gd name="T9" fmla="*/ 40 h 213"/>
                <a:gd name="T10" fmla="*/ 203 w 214"/>
                <a:gd name="T11" fmla="*/ 60 h 213"/>
                <a:gd name="T12" fmla="*/ 211 w 214"/>
                <a:gd name="T13" fmla="*/ 83 h 213"/>
                <a:gd name="T14" fmla="*/ 214 w 214"/>
                <a:gd name="T15" fmla="*/ 107 h 213"/>
                <a:gd name="T16" fmla="*/ 211 w 214"/>
                <a:gd name="T17" fmla="*/ 132 h 213"/>
                <a:gd name="T18" fmla="*/ 203 w 214"/>
                <a:gd name="T19" fmla="*/ 153 h 213"/>
                <a:gd name="T20" fmla="*/ 191 w 214"/>
                <a:gd name="T21" fmla="*/ 173 h 213"/>
                <a:gd name="T22" fmla="*/ 175 w 214"/>
                <a:gd name="T23" fmla="*/ 190 h 213"/>
                <a:gd name="T24" fmla="*/ 154 w 214"/>
                <a:gd name="T25" fmla="*/ 202 h 213"/>
                <a:gd name="T26" fmla="*/ 132 w 214"/>
                <a:gd name="T27" fmla="*/ 211 h 213"/>
                <a:gd name="T28" fmla="*/ 107 w 214"/>
                <a:gd name="T29" fmla="*/ 213 h 213"/>
                <a:gd name="T30" fmla="*/ 82 w 214"/>
                <a:gd name="T31" fmla="*/ 211 h 213"/>
                <a:gd name="T32" fmla="*/ 59 w 214"/>
                <a:gd name="T33" fmla="*/ 202 h 213"/>
                <a:gd name="T34" fmla="*/ 40 w 214"/>
                <a:gd name="T35" fmla="*/ 190 h 213"/>
                <a:gd name="T36" fmla="*/ 23 w 214"/>
                <a:gd name="T37" fmla="*/ 173 h 213"/>
                <a:gd name="T38" fmla="*/ 11 w 214"/>
                <a:gd name="T39" fmla="*/ 153 h 213"/>
                <a:gd name="T40" fmla="*/ 2 w 214"/>
                <a:gd name="T41" fmla="*/ 132 h 213"/>
                <a:gd name="T42" fmla="*/ 0 w 214"/>
                <a:gd name="T43" fmla="*/ 107 h 213"/>
                <a:gd name="T44" fmla="*/ 2 w 214"/>
                <a:gd name="T45" fmla="*/ 83 h 213"/>
                <a:gd name="T46" fmla="*/ 11 w 214"/>
                <a:gd name="T47" fmla="*/ 60 h 213"/>
                <a:gd name="T48" fmla="*/ 23 w 214"/>
                <a:gd name="T49" fmla="*/ 40 h 213"/>
                <a:gd name="T50" fmla="*/ 40 w 214"/>
                <a:gd name="T51" fmla="*/ 24 h 213"/>
                <a:gd name="T52" fmla="*/ 59 w 214"/>
                <a:gd name="T53" fmla="*/ 11 h 213"/>
                <a:gd name="T54" fmla="*/ 82 w 214"/>
                <a:gd name="T55" fmla="*/ 3 h 213"/>
                <a:gd name="T56" fmla="*/ 107 w 214"/>
                <a:gd name="T5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213">
                  <a:moveTo>
                    <a:pt x="107" y="0"/>
                  </a:moveTo>
                  <a:lnTo>
                    <a:pt x="132" y="3"/>
                  </a:lnTo>
                  <a:lnTo>
                    <a:pt x="154" y="11"/>
                  </a:lnTo>
                  <a:lnTo>
                    <a:pt x="175" y="24"/>
                  </a:lnTo>
                  <a:lnTo>
                    <a:pt x="191" y="40"/>
                  </a:lnTo>
                  <a:lnTo>
                    <a:pt x="203" y="60"/>
                  </a:lnTo>
                  <a:lnTo>
                    <a:pt x="211" y="83"/>
                  </a:lnTo>
                  <a:lnTo>
                    <a:pt x="214" y="107"/>
                  </a:lnTo>
                  <a:lnTo>
                    <a:pt x="211" y="132"/>
                  </a:lnTo>
                  <a:lnTo>
                    <a:pt x="203" y="153"/>
                  </a:lnTo>
                  <a:lnTo>
                    <a:pt x="191" y="173"/>
                  </a:lnTo>
                  <a:lnTo>
                    <a:pt x="175" y="190"/>
                  </a:lnTo>
                  <a:lnTo>
                    <a:pt x="154" y="202"/>
                  </a:lnTo>
                  <a:lnTo>
                    <a:pt x="132" y="211"/>
                  </a:lnTo>
                  <a:lnTo>
                    <a:pt x="107" y="213"/>
                  </a:lnTo>
                  <a:lnTo>
                    <a:pt x="82" y="211"/>
                  </a:lnTo>
                  <a:lnTo>
                    <a:pt x="59" y="202"/>
                  </a:lnTo>
                  <a:lnTo>
                    <a:pt x="40" y="190"/>
                  </a:lnTo>
                  <a:lnTo>
                    <a:pt x="23" y="173"/>
                  </a:lnTo>
                  <a:lnTo>
                    <a:pt x="11" y="153"/>
                  </a:lnTo>
                  <a:lnTo>
                    <a:pt x="2" y="132"/>
                  </a:lnTo>
                  <a:lnTo>
                    <a:pt x="0" y="107"/>
                  </a:lnTo>
                  <a:lnTo>
                    <a:pt x="2" y="83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4"/>
                  </a:lnTo>
                  <a:lnTo>
                    <a:pt x="59" y="11"/>
                  </a:lnTo>
                  <a:lnTo>
                    <a:pt x="82" y="3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79" name="Freeform 63"/>
            <p:cNvSpPr>
              <a:spLocks/>
            </p:cNvSpPr>
            <p:nvPr/>
          </p:nvSpPr>
          <p:spPr bwMode="auto">
            <a:xfrm>
              <a:off x="7823201" y="4902200"/>
              <a:ext cx="171450" cy="168275"/>
            </a:xfrm>
            <a:custGeom>
              <a:avLst/>
              <a:gdLst>
                <a:gd name="T0" fmla="*/ 107 w 214"/>
                <a:gd name="T1" fmla="*/ 0 h 212"/>
                <a:gd name="T2" fmla="*/ 132 w 214"/>
                <a:gd name="T3" fmla="*/ 2 h 212"/>
                <a:gd name="T4" fmla="*/ 154 w 214"/>
                <a:gd name="T5" fmla="*/ 11 h 212"/>
                <a:gd name="T6" fmla="*/ 175 w 214"/>
                <a:gd name="T7" fmla="*/ 23 h 212"/>
                <a:gd name="T8" fmla="*/ 191 w 214"/>
                <a:gd name="T9" fmla="*/ 39 h 212"/>
                <a:gd name="T10" fmla="*/ 203 w 214"/>
                <a:gd name="T11" fmla="*/ 59 h 212"/>
                <a:gd name="T12" fmla="*/ 211 w 214"/>
                <a:gd name="T13" fmla="*/ 82 h 212"/>
                <a:gd name="T14" fmla="*/ 214 w 214"/>
                <a:gd name="T15" fmla="*/ 106 h 212"/>
                <a:gd name="T16" fmla="*/ 211 w 214"/>
                <a:gd name="T17" fmla="*/ 131 h 212"/>
                <a:gd name="T18" fmla="*/ 203 w 214"/>
                <a:gd name="T19" fmla="*/ 152 h 212"/>
                <a:gd name="T20" fmla="*/ 191 w 214"/>
                <a:gd name="T21" fmla="*/ 173 h 212"/>
                <a:gd name="T22" fmla="*/ 175 w 214"/>
                <a:gd name="T23" fmla="*/ 189 h 212"/>
                <a:gd name="T24" fmla="*/ 154 w 214"/>
                <a:gd name="T25" fmla="*/ 201 h 212"/>
                <a:gd name="T26" fmla="*/ 132 w 214"/>
                <a:gd name="T27" fmla="*/ 210 h 212"/>
                <a:gd name="T28" fmla="*/ 107 w 214"/>
                <a:gd name="T29" fmla="*/ 212 h 212"/>
                <a:gd name="T30" fmla="*/ 82 w 214"/>
                <a:gd name="T31" fmla="*/ 210 h 212"/>
                <a:gd name="T32" fmla="*/ 59 w 214"/>
                <a:gd name="T33" fmla="*/ 201 h 212"/>
                <a:gd name="T34" fmla="*/ 40 w 214"/>
                <a:gd name="T35" fmla="*/ 189 h 212"/>
                <a:gd name="T36" fmla="*/ 23 w 214"/>
                <a:gd name="T37" fmla="*/ 173 h 212"/>
                <a:gd name="T38" fmla="*/ 11 w 214"/>
                <a:gd name="T39" fmla="*/ 152 h 212"/>
                <a:gd name="T40" fmla="*/ 2 w 214"/>
                <a:gd name="T41" fmla="*/ 131 h 212"/>
                <a:gd name="T42" fmla="*/ 0 w 214"/>
                <a:gd name="T43" fmla="*/ 106 h 212"/>
                <a:gd name="T44" fmla="*/ 2 w 214"/>
                <a:gd name="T45" fmla="*/ 82 h 212"/>
                <a:gd name="T46" fmla="*/ 11 w 214"/>
                <a:gd name="T47" fmla="*/ 59 h 212"/>
                <a:gd name="T48" fmla="*/ 23 w 214"/>
                <a:gd name="T49" fmla="*/ 39 h 212"/>
                <a:gd name="T50" fmla="*/ 40 w 214"/>
                <a:gd name="T51" fmla="*/ 23 h 212"/>
                <a:gd name="T52" fmla="*/ 59 w 214"/>
                <a:gd name="T53" fmla="*/ 11 h 212"/>
                <a:gd name="T54" fmla="*/ 82 w 214"/>
                <a:gd name="T55" fmla="*/ 2 h 212"/>
                <a:gd name="T56" fmla="*/ 107 w 214"/>
                <a:gd name="T57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212">
                  <a:moveTo>
                    <a:pt x="107" y="0"/>
                  </a:moveTo>
                  <a:lnTo>
                    <a:pt x="132" y="2"/>
                  </a:lnTo>
                  <a:lnTo>
                    <a:pt x="154" y="11"/>
                  </a:lnTo>
                  <a:lnTo>
                    <a:pt x="175" y="23"/>
                  </a:lnTo>
                  <a:lnTo>
                    <a:pt x="191" y="39"/>
                  </a:lnTo>
                  <a:lnTo>
                    <a:pt x="203" y="59"/>
                  </a:lnTo>
                  <a:lnTo>
                    <a:pt x="211" y="82"/>
                  </a:lnTo>
                  <a:lnTo>
                    <a:pt x="214" y="106"/>
                  </a:lnTo>
                  <a:lnTo>
                    <a:pt x="211" y="131"/>
                  </a:lnTo>
                  <a:lnTo>
                    <a:pt x="203" y="152"/>
                  </a:lnTo>
                  <a:lnTo>
                    <a:pt x="191" y="173"/>
                  </a:lnTo>
                  <a:lnTo>
                    <a:pt x="175" y="189"/>
                  </a:lnTo>
                  <a:lnTo>
                    <a:pt x="154" y="201"/>
                  </a:lnTo>
                  <a:lnTo>
                    <a:pt x="132" y="210"/>
                  </a:lnTo>
                  <a:lnTo>
                    <a:pt x="107" y="212"/>
                  </a:lnTo>
                  <a:lnTo>
                    <a:pt x="82" y="210"/>
                  </a:lnTo>
                  <a:lnTo>
                    <a:pt x="59" y="201"/>
                  </a:lnTo>
                  <a:lnTo>
                    <a:pt x="40" y="189"/>
                  </a:lnTo>
                  <a:lnTo>
                    <a:pt x="23" y="173"/>
                  </a:lnTo>
                  <a:lnTo>
                    <a:pt x="11" y="152"/>
                  </a:lnTo>
                  <a:lnTo>
                    <a:pt x="2" y="131"/>
                  </a:lnTo>
                  <a:lnTo>
                    <a:pt x="0" y="106"/>
                  </a:lnTo>
                  <a:lnTo>
                    <a:pt x="2" y="82"/>
                  </a:lnTo>
                  <a:lnTo>
                    <a:pt x="11" y="59"/>
                  </a:lnTo>
                  <a:lnTo>
                    <a:pt x="23" y="39"/>
                  </a:lnTo>
                  <a:lnTo>
                    <a:pt x="40" y="23"/>
                  </a:lnTo>
                  <a:lnTo>
                    <a:pt x="59" y="11"/>
                  </a:lnTo>
                  <a:lnTo>
                    <a:pt x="82" y="2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80" name="Freeform 64"/>
            <p:cNvSpPr>
              <a:spLocks/>
            </p:cNvSpPr>
            <p:nvPr/>
          </p:nvSpPr>
          <p:spPr bwMode="auto">
            <a:xfrm>
              <a:off x="7823201" y="4395788"/>
              <a:ext cx="171450" cy="169863"/>
            </a:xfrm>
            <a:custGeom>
              <a:avLst/>
              <a:gdLst>
                <a:gd name="T0" fmla="*/ 107 w 214"/>
                <a:gd name="T1" fmla="*/ 0 h 213"/>
                <a:gd name="T2" fmla="*/ 132 w 214"/>
                <a:gd name="T3" fmla="*/ 3 h 213"/>
                <a:gd name="T4" fmla="*/ 154 w 214"/>
                <a:gd name="T5" fmla="*/ 11 h 213"/>
                <a:gd name="T6" fmla="*/ 175 w 214"/>
                <a:gd name="T7" fmla="*/ 23 h 213"/>
                <a:gd name="T8" fmla="*/ 191 w 214"/>
                <a:gd name="T9" fmla="*/ 40 h 213"/>
                <a:gd name="T10" fmla="*/ 203 w 214"/>
                <a:gd name="T11" fmla="*/ 60 h 213"/>
                <a:gd name="T12" fmla="*/ 211 w 214"/>
                <a:gd name="T13" fmla="*/ 82 h 213"/>
                <a:gd name="T14" fmla="*/ 214 w 214"/>
                <a:gd name="T15" fmla="*/ 107 h 213"/>
                <a:gd name="T16" fmla="*/ 211 w 214"/>
                <a:gd name="T17" fmla="*/ 131 h 213"/>
                <a:gd name="T18" fmla="*/ 203 w 214"/>
                <a:gd name="T19" fmla="*/ 154 h 213"/>
                <a:gd name="T20" fmla="*/ 191 w 214"/>
                <a:gd name="T21" fmla="*/ 173 h 213"/>
                <a:gd name="T22" fmla="*/ 175 w 214"/>
                <a:gd name="T23" fmla="*/ 189 h 213"/>
                <a:gd name="T24" fmla="*/ 154 w 214"/>
                <a:gd name="T25" fmla="*/ 203 h 213"/>
                <a:gd name="T26" fmla="*/ 132 w 214"/>
                <a:gd name="T27" fmla="*/ 210 h 213"/>
                <a:gd name="T28" fmla="*/ 107 w 214"/>
                <a:gd name="T29" fmla="*/ 213 h 213"/>
                <a:gd name="T30" fmla="*/ 82 w 214"/>
                <a:gd name="T31" fmla="*/ 210 h 213"/>
                <a:gd name="T32" fmla="*/ 59 w 214"/>
                <a:gd name="T33" fmla="*/ 203 h 213"/>
                <a:gd name="T34" fmla="*/ 40 w 214"/>
                <a:gd name="T35" fmla="*/ 189 h 213"/>
                <a:gd name="T36" fmla="*/ 23 w 214"/>
                <a:gd name="T37" fmla="*/ 173 h 213"/>
                <a:gd name="T38" fmla="*/ 11 w 214"/>
                <a:gd name="T39" fmla="*/ 154 h 213"/>
                <a:gd name="T40" fmla="*/ 2 w 214"/>
                <a:gd name="T41" fmla="*/ 131 h 213"/>
                <a:gd name="T42" fmla="*/ 0 w 214"/>
                <a:gd name="T43" fmla="*/ 107 h 213"/>
                <a:gd name="T44" fmla="*/ 2 w 214"/>
                <a:gd name="T45" fmla="*/ 82 h 213"/>
                <a:gd name="T46" fmla="*/ 11 w 214"/>
                <a:gd name="T47" fmla="*/ 60 h 213"/>
                <a:gd name="T48" fmla="*/ 23 w 214"/>
                <a:gd name="T49" fmla="*/ 40 h 213"/>
                <a:gd name="T50" fmla="*/ 40 w 214"/>
                <a:gd name="T51" fmla="*/ 23 h 213"/>
                <a:gd name="T52" fmla="*/ 59 w 214"/>
                <a:gd name="T53" fmla="*/ 11 h 213"/>
                <a:gd name="T54" fmla="*/ 82 w 214"/>
                <a:gd name="T55" fmla="*/ 3 h 213"/>
                <a:gd name="T56" fmla="*/ 107 w 214"/>
                <a:gd name="T5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14" h="213">
                  <a:moveTo>
                    <a:pt x="107" y="0"/>
                  </a:moveTo>
                  <a:lnTo>
                    <a:pt x="132" y="3"/>
                  </a:lnTo>
                  <a:lnTo>
                    <a:pt x="154" y="11"/>
                  </a:lnTo>
                  <a:lnTo>
                    <a:pt x="175" y="23"/>
                  </a:lnTo>
                  <a:lnTo>
                    <a:pt x="191" y="40"/>
                  </a:lnTo>
                  <a:lnTo>
                    <a:pt x="203" y="60"/>
                  </a:lnTo>
                  <a:lnTo>
                    <a:pt x="211" y="82"/>
                  </a:lnTo>
                  <a:lnTo>
                    <a:pt x="214" y="107"/>
                  </a:lnTo>
                  <a:lnTo>
                    <a:pt x="211" y="131"/>
                  </a:lnTo>
                  <a:lnTo>
                    <a:pt x="203" y="154"/>
                  </a:lnTo>
                  <a:lnTo>
                    <a:pt x="191" y="173"/>
                  </a:lnTo>
                  <a:lnTo>
                    <a:pt x="175" y="189"/>
                  </a:lnTo>
                  <a:lnTo>
                    <a:pt x="154" y="203"/>
                  </a:lnTo>
                  <a:lnTo>
                    <a:pt x="132" y="210"/>
                  </a:lnTo>
                  <a:lnTo>
                    <a:pt x="107" y="213"/>
                  </a:lnTo>
                  <a:lnTo>
                    <a:pt x="82" y="210"/>
                  </a:lnTo>
                  <a:lnTo>
                    <a:pt x="59" y="203"/>
                  </a:lnTo>
                  <a:lnTo>
                    <a:pt x="40" y="189"/>
                  </a:lnTo>
                  <a:lnTo>
                    <a:pt x="23" y="173"/>
                  </a:lnTo>
                  <a:lnTo>
                    <a:pt x="11" y="154"/>
                  </a:lnTo>
                  <a:lnTo>
                    <a:pt x="2" y="131"/>
                  </a:lnTo>
                  <a:lnTo>
                    <a:pt x="0" y="107"/>
                  </a:lnTo>
                  <a:lnTo>
                    <a:pt x="2" y="82"/>
                  </a:lnTo>
                  <a:lnTo>
                    <a:pt x="11" y="60"/>
                  </a:lnTo>
                  <a:lnTo>
                    <a:pt x="23" y="40"/>
                  </a:lnTo>
                  <a:lnTo>
                    <a:pt x="40" y="23"/>
                  </a:lnTo>
                  <a:lnTo>
                    <a:pt x="59" y="11"/>
                  </a:lnTo>
                  <a:lnTo>
                    <a:pt x="82" y="3"/>
                  </a:lnTo>
                  <a:lnTo>
                    <a:pt x="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grpSp>
        <p:nvGrpSpPr>
          <p:cNvPr id="90" name="Группа 117"/>
          <p:cNvGrpSpPr/>
          <p:nvPr/>
        </p:nvGrpSpPr>
        <p:grpSpPr>
          <a:xfrm>
            <a:off x="6899427" y="2717147"/>
            <a:ext cx="389991" cy="524774"/>
            <a:chOff x="5886450" y="3221038"/>
            <a:chExt cx="2452688" cy="2924175"/>
          </a:xfrm>
          <a:solidFill>
            <a:schemeClr val="bg1"/>
          </a:solidFill>
        </p:grpSpPr>
        <p:sp>
          <p:nvSpPr>
            <p:cNvPr id="91" name="Rectangle 103"/>
            <p:cNvSpPr>
              <a:spLocks noChangeArrowheads="1"/>
            </p:cNvSpPr>
            <p:nvPr/>
          </p:nvSpPr>
          <p:spPr bwMode="auto">
            <a:xfrm>
              <a:off x="6480175" y="3956051"/>
              <a:ext cx="1263650" cy="1825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92" name="Rectangle 104"/>
            <p:cNvSpPr>
              <a:spLocks noChangeArrowheads="1"/>
            </p:cNvSpPr>
            <p:nvPr/>
          </p:nvSpPr>
          <p:spPr bwMode="auto">
            <a:xfrm>
              <a:off x="6480175" y="4392613"/>
              <a:ext cx="1263650" cy="1825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93" name="Freeform 105"/>
            <p:cNvSpPr>
              <a:spLocks noEditPoints="1"/>
            </p:cNvSpPr>
            <p:nvPr/>
          </p:nvSpPr>
          <p:spPr bwMode="auto">
            <a:xfrm>
              <a:off x="5886450" y="3221038"/>
              <a:ext cx="2452688" cy="2924175"/>
            </a:xfrm>
            <a:custGeom>
              <a:avLst/>
              <a:gdLst>
                <a:gd name="T0" fmla="*/ 388 w 3090"/>
                <a:gd name="T1" fmla="*/ 2646 h 3684"/>
                <a:gd name="T2" fmla="*/ 388 w 3090"/>
                <a:gd name="T3" fmla="*/ 2669 h 3684"/>
                <a:gd name="T4" fmla="*/ 401 w 3090"/>
                <a:gd name="T5" fmla="*/ 2763 h 3684"/>
                <a:gd name="T6" fmla="*/ 436 w 3090"/>
                <a:gd name="T7" fmla="*/ 2847 h 3684"/>
                <a:gd name="T8" fmla="*/ 492 w 3090"/>
                <a:gd name="T9" fmla="*/ 2916 h 3684"/>
                <a:gd name="T10" fmla="*/ 565 w 3090"/>
                <a:gd name="T11" fmla="*/ 2969 h 3684"/>
                <a:gd name="T12" fmla="*/ 652 w 3090"/>
                <a:gd name="T13" fmla="*/ 3003 h 3684"/>
                <a:gd name="T14" fmla="*/ 746 w 3090"/>
                <a:gd name="T15" fmla="*/ 3015 h 3684"/>
                <a:gd name="T16" fmla="*/ 842 w 3090"/>
                <a:gd name="T17" fmla="*/ 3003 h 3684"/>
                <a:gd name="T18" fmla="*/ 929 w 3090"/>
                <a:gd name="T19" fmla="*/ 2965 h 3684"/>
                <a:gd name="T20" fmla="*/ 1001 w 3090"/>
                <a:gd name="T21" fmla="*/ 2910 h 3684"/>
                <a:gd name="T22" fmla="*/ 1059 w 3090"/>
                <a:gd name="T23" fmla="*/ 2837 h 3684"/>
                <a:gd name="T24" fmla="*/ 1095 w 3090"/>
                <a:gd name="T25" fmla="*/ 2751 h 3684"/>
                <a:gd name="T26" fmla="*/ 1108 w 3090"/>
                <a:gd name="T27" fmla="*/ 2656 h 3684"/>
                <a:gd name="T28" fmla="*/ 1108 w 3090"/>
                <a:gd name="T29" fmla="*/ 2643 h 3684"/>
                <a:gd name="T30" fmla="*/ 1110 w 3090"/>
                <a:gd name="T31" fmla="*/ 2362 h 3684"/>
                <a:gd name="T32" fmla="*/ 1126 w 3090"/>
                <a:gd name="T33" fmla="*/ 2339 h 3684"/>
                <a:gd name="T34" fmla="*/ 1155 w 3090"/>
                <a:gd name="T35" fmla="*/ 2338 h 3684"/>
                <a:gd name="T36" fmla="*/ 2704 w 3090"/>
                <a:gd name="T37" fmla="*/ 3238 h 3684"/>
                <a:gd name="T38" fmla="*/ 388 w 3090"/>
                <a:gd name="T39" fmla="*/ 384 h 3684"/>
                <a:gd name="T40" fmla="*/ 3013 w 3090"/>
                <a:gd name="T41" fmla="*/ 0 h 3684"/>
                <a:gd name="T42" fmla="*/ 3052 w 3090"/>
                <a:gd name="T43" fmla="*/ 10 h 3684"/>
                <a:gd name="T44" fmla="*/ 3080 w 3090"/>
                <a:gd name="T45" fmla="*/ 38 h 3684"/>
                <a:gd name="T46" fmla="*/ 3090 w 3090"/>
                <a:gd name="T47" fmla="*/ 77 h 3684"/>
                <a:gd name="T48" fmla="*/ 3087 w 3090"/>
                <a:gd name="T49" fmla="*/ 3560 h 3684"/>
                <a:gd name="T50" fmla="*/ 3064 w 3090"/>
                <a:gd name="T51" fmla="*/ 3615 h 3684"/>
                <a:gd name="T52" fmla="*/ 3023 w 3090"/>
                <a:gd name="T53" fmla="*/ 3657 h 3684"/>
                <a:gd name="T54" fmla="*/ 2966 w 3090"/>
                <a:gd name="T55" fmla="*/ 3680 h 3684"/>
                <a:gd name="T56" fmla="*/ 648 w 3090"/>
                <a:gd name="T57" fmla="*/ 3393 h 3684"/>
                <a:gd name="T58" fmla="*/ 578 w 3090"/>
                <a:gd name="T59" fmla="*/ 3379 h 3684"/>
                <a:gd name="T60" fmla="*/ 442 w 3090"/>
                <a:gd name="T61" fmla="*/ 3333 h 3684"/>
                <a:gd name="T62" fmla="*/ 319 w 3090"/>
                <a:gd name="T63" fmla="*/ 3264 h 3684"/>
                <a:gd name="T64" fmla="*/ 212 w 3090"/>
                <a:gd name="T65" fmla="*/ 3173 h 3684"/>
                <a:gd name="T66" fmla="*/ 123 w 3090"/>
                <a:gd name="T67" fmla="*/ 3064 h 3684"/>
                <a:gd name="T68" fmla="*/ 56 w 3090"/>
                <a:gd name="T69" fmla="*/ 2940 h 3684"/>
                <a:gd name="T70" fmla="*/ 14 w 3090"/>
                <a:gd name="T71" fmla="*/ 2803 h 3684"/>
                <a:gd name="T72" fmla="*/ 0 w 3090"/>
                <a:gd name="T73" fmla="*/ 2656 h 3684"/>
                <a:gd name="T74" fmla="*/ 2 w 3090"/>
                <a:gd name="T75" fmla="*/ 2634 h 3684"/>
                <a:gd name="T76" fmla="*/ 5 w 3090"/>
                <a:gd name="T77" fmla="*/ 57 h 3684"/>
                <a:gd name="T78" fmla="*/ 25 w 3090"/>
                <a:gd name="T79" fmla="*/ 23 h 3684"/>
                <a:gd name="T80" fmla="*/ 58 w 3090"/>
                <a:gd name="T81" fmla="*/ 3 h 3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090" h="3684">
                  <a:moveTo>
                    <a:pt x="388" y="384"/>
                  </a:moveTo>
                  <a:lnTo>
                    <a:pt x="388" y="2646"/>
                  </a:lnTo>
                  <a:lnTo>
                    <a:pt x="388" y="2657"/>
                  </a:lnTo>
                  <a:lnTo>
                    <a:pt x="388" y="2669"/>
                  </a:lnTo>
                  <a:lnTo>
                    <a:pt x="391" y="2718"/>
                  </a:lnTo>
                  <a:lnTo>
                    <a:pt x="401" y="2763"/>
                  </a:lnTo>
                  <a:lnTo>
                    <a:pt x="416" y="2806"/>
                  </a:lnTo>
                  <a:lnTo>
                    <a:pt x="436" y="2847"/>
                  </a:lnTo>
                  <a:lnTo>
                    <a:pt x="462" y="2883"/>
                  </a:lnTo>
                  <a:lnTo>
                    <a:pt x="492" y="2916"/>
                  </a:lnTo>
                  <a:lnTo>
                    <a:pt x="528" y="2944"/>
                  </a:lnTo>
                  <a:lnTo>
                    <a:pt x="565" y="2969"/>
                  </a:lnTo>
                  <a:lnTo>
                    <a:pt x="607" y="2989"/>
                  </a:lnTo>
                  <a:lnTo>
                    <a:pt x="652" y="3003"/>
                  </a:lnTo>
                  <a:lnTo>
                    <a:pt x="698" y="3012"/>
                  </a:lnTo>
                  <a:lnTo>
                    <a:pt x="746" y="3015"/>
                  </a:lnTo>
                  <a:lnTo>
                    <a:pt x="795" y="3012"/>
                  </a:lnTo>
                  <a:lnTo>
                    <a:pt x="842" y="3003"/>
                  </a:lnTo>
                  <a:lnTo>
                    <a:pt x="887" y="2986"/>
                  </a:lnTo>
                  <a:lnTo>
                    <a:pt x="929" y="2965"/>
                  </a:lnTo>
                  <a:lnTo>
                    <a:pt x="967" y="2940"/>
                  </a:lnTo>
                  <a:lnTo>
                    <a:pt x="1001" y="2910"/>
                  </a:lnTo>
                  <a:lnTo>
                    <a:pt x="1032" y="2875"/>
                  </a:lnTo>
                  <a:lnTo>
                    <a:pt x="1059" y="2837"/>
                  </a:lnTo>
                  <a:lnTo>
                    <a:pt x="1078" y="2796"/>
                  </a:lnTo>
                  <a:lnTo>
                    <a:pt x="1095" y="2751"/>
                  </a:lnTo>
                  <a:lnTo>
                    <a:pt x="1104" y="2705"/>
                  </a:lnTo>
                  <a:lnTo>
                    <a:pt x="1108" y="2656"/>
                  </a:lnTo>
                  <a:lnTo>
                    <a:pt x="1107" y="2649"/>
                  </a:lnTo>
                  <a:lnTo>
                    <a:pt x="1108" y="2643"/>
                  </a:lnTo>
                  <a:lnTo>
                    <a:pt x="1108" y="2382"/>
                  </a:lnTo>
                  <a:lnTo>
                    <a:pt x="1110" y="2362"/>
                  </a:lnTo>
                  <a:lnTo>
                    <a:pt x="1116" y="2348"/>
                  </a:lnTo>
                  <a:lnTo>
                    <a:pt x="1126" y="2339"/>
                  </a:lnTo>
                  <a:lnTo>
                    <a:pt x="1139" y="2335"/>
                  </a:lnTo>
                  <a:lnTo>
                    <a:pt x="1155" y="2338"/>
                  </a:lnTo>
                  <a:lnTo>
                    <a:pt x="1172" y="2346"/>
                  </a:lnTo>
                  <a:lnTo>
                    <a:pt x="2704" y="3238"/>
                  </a:lnTo>
                  <a:lnTo>
                    <a:pt x="2704" y="384"/>
                  </a:lnTo>
                  <a:lnTo>
                    <a:pt x="388" y="384"/>
                  </a:lnTo>
                  <a:close/>
                  <a:moveTo>
                    <a:pt x="80" y="0"/>
                  </a:moveTo>
                  <a:lnTo>
                    <a:pt x="3013" y="0"/>
                  </a:lnTo>
                  <a:lnTo>
                    <a:pt x="3033" y="3"/>
                  </a:lnTo>
                  <a:lnTo>
                    <a:pt x="3052" y="10"/>
                  </a:lnTo>
                  <a:lnTo>
                    <a:pt x="3067" y="23"/>
                  </a:lnTo>
                  <a:lnTo>
                    <a:pt x="3080" y="38"/>
                  </a:lnTo>
                  <a:lnTo>
                    <a:pt x="3087" y="57"/>
                  </a:lnTo>
                  <a:lnTo>
                    <a:pt x="3090" y="77"/>
                  </a:lnTo>
                  <a:lnTo>
                    <a:pt x="3090" y="3529"/>
                  </a:lnTo>
                  <a:lnTo>
                    <a:pt x="3087" y="3560"/>
                  </a:lnTo>
                  <a:lnTo>
                    <a:pt x="3078" y="3590"/>
                  </a:lnTo>
                  <a:lnTo>
                    <a:pt x="3064" y="3615"/>
                  </a:lnTo>
                  <a:lnTo>
                    <a:pt x="3045" y="3638"/>
                  </a:lnTo>
                  <a:lnTo>
                    <a:pt x="3023" y="3657"/>
                  </a:lnTo>
                  <a:lnTo>
                    <a:pt x="2996" y="3671"/>
                  </a:lnTo>
                  <a:lnTo>
                    <a:pt x="2966" y="3680"/>
                  </a:lnTo>
                  <a:lnTo>
                    <a:pt x="2936" y="3684"/>
                  </a:lnTo>
                  <a:lnTo>
                    <a:pt x="648" y="3393"/>
                  </a:lnTo>
                  <a:lnTo>
                    <a:pt x="650" y="3392"/>
                  </a:lnTo>
                  <a:lnTo>
                    <a:pt x="578" y="3379"/>
                  </a:lnTo>
                  <a:lnTo>
                    <a:pt x="509" y="3359"/>
                  </a:lnTo>
                  <a:lnTo>
                    <a:pt x="442" y="3333"/>
                  </a:lnTo>
                  <a:lnTo>
                    <a:pt x="379" y="3301"/>
                  </a:lnTo>
                  <a:lnTo>
                    <a:pt x="319" y="3264"/>
                  </a:lnTo>
                  <a:lnTo>
                    <a:pt x="263" y="3221"/>
                  </a:lnTo>
                  <a:lnTo>
                    <a:pt x="212" y="3173"/>
                  </a:lnTo>
                  <a:lnTo>
                    <a:pt x="165" y="3121"/>
                  </a:lnTo>
                  <a:lnTo>
                    <a:pt x="123" y="3064"/>
                  </a:lnTo>
                  <a:lnTo>
                    <a:pt x="87" y="3004"/>
                  </a:lnTo>
                  <a:lnTo>
                    <a:pt x="56" y="2940"/>
                  </a:lnTo>
                  <a:lnTo>
                    <a:pt x="33" y="2872"/>
                  </a:lnTo>
                  <a:lnTo>
                    <a:pt x="14" y="2803"/>
                  </a:lnTo>
                  <a:lnTo>
                    <a:pt x="4" y="2730"/>
                  </a:lnTo>
                  <a:lnTo>
                    <a:pt x="0" y="2656"/>
                  </a:lnTo>
                  <a:lnTo>
                    <a:pt x="0" y="2644"/>
                  </a:lnTo>
                  <a:lnTo>
                    <a:pt x="2" y="2634"/>
                  </a:lnTo>
                  <a:lnTo>
                    <a:pt x="2" y="77"/>
                  </a:lnTo>
                  <a:lnTo>
                    <a:pt x="5" y="57"/>
                  </a:lnTo>
                  <a:lnTo>
                    <a:pt x="13" y="38"/>
                  </a:lnTo>
                  <a:lnTo>
                    <a:pt x="25" y="23"/>
                  </a:lnTo>
                  <a:lnTo>
                    <a:pt x="40" y="10"/>
                  </a:lnTo>
                  <a:lnTo>
                    <a:pt x="58" y="3"/>
                  </a:lnTo>
                  <a:lnTo>
                    <a:pt x="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sp>
        <p:nvSpPr>
          <p:cNvPr id="98" name="TextBox 97"/>
          <p:cNvSpPr txBox="1"/>
          <p:nvPr/>
        </p:nvSpPr>
        <p:spPr>
          <a:xfrm>
            <a:off x="3847849" y="3675287"/>
            <a:ext cx="1943979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Examinar datos </a:t>
            </a:r>
          </a:p>
        </p:txBody>
      </p:sp>
      <p:sp>
        <p:nvSpPr>
          <p:cNvPr id="99" name="TextBox 97"/>
          <p:cNvSpPr txBox="1"/>
          <p:nvPr/>
        </p:nvSpPr>
        <p:spPr>
          <a:xfrm>
            <a:off x="3790697" y="1967181"/>
            <a:ext cx="2071576" cy="58477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selección del modelo</a:t>
            </a:r>
          </a:p>
        </p:txBody>
      </p:sp>
      <p:sp>
        <p:nvSpPr>
          <p:cNvPr id="100" name="TextBox 97"/>
          <p:cNvSpPr txBox="1"/>
          <p:nvPr/>
        </p:nvSpPr>
        <p:spPr>
          <a:xfrm>
            <a:off x="3809747" y="1346423"/>
            <a:ext cx="207157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600" b="1" kern="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Asignar variables </a:t>
            </a:r>
          </a:p>
        </p:txBody>
      </p:sp>
      <p:grpSp>
        <p:nvGrpSpPr>
          <p:cNvPr id="101" name="Группа 379"/>
          <p:cNvGrpSpPr/>
          <p:nvPr/>
        </p:nvGrpSpPr>
        <p:grpSpPr>
          <a:xfrm>
            <a:off x="6485039" y="3360666"/>
            <a:ext cx="430918" cy="648508"/>
            <a:chOff x="4760913" y="1862138"/>
            <a:chExt cx="2659063" cy="3121025"/>
          </a:xfrm>
          <a:solidFill>
            <a:schemeClr val="bg1"/>
          </a:solidFill>
        </p:grpSpPr>
        <p:sp>
          <p:nvSpPr>
            <p:cNvPr id="102" name="Freeform 335"/>
            <p:cNvSpPr>
              <a:spLocks/>
            </p:cNvSpPr>
            <p:nvPr/>
          </p:nvSpPr>
          <p:spPr bwMode="auto">
            <a:xfrm>
              <a:off x="5164138" y="3367088"/>
              <a:ext cx="534988" cy="1303338"/>
            </a:xfrm>
            <a:custGeom>
              <a:avLst/>
              <a:gdLst>
                <a:gd name="T0" fmla="*/ 110 w 673"/>
                <a:gd name="T1" fmla="*/ 0 h 1644"/>
                <a:gd name="T2" fmla="*/ 564 w 673"/>
                <a:gd name="T3" fmla="*/ 0 h 1644"/>
                <a:gd name="T4" fmla="*/ 589 w 673"/>
                <a:gd name="T5" fmla="*/ 2 h 1644"/>
                <a:gd name="T6" fmla="*/ 612 w 673"/>
                <a:gd name="T7" fmla="*/ 11 h 1644"/>
                <a:gd name="T8" fmla="*/ 632 w 673"/>
                <a:gd name="T9" fmla="*/ 24 h 1644"/>
                <a:gd name="T10" fmla="*/ 649 w 673"/>
                <a:gd name="T11" fmla="*/ 41 h 1644"/>
                <a:gd name="T12" fmla="*/ 662 w 673"/>
                <a:gd name="T13" fmla="*/ 61 h 1644"/>
                <a:gd name="T14" fmla="*/ 670 w 673"/>
                <a:gd name="T15" fmla="*/ 84 h 1644"/>
                <a:gd name="T16" fmla="*/ 673 w 673"/>
                <a:gd name="T17" fmla="*/ 109 h 1644"/>
                <a:gd name="T18" fmla="*/ 673 w 673"/>
                <a:gd name="T19" fmla="*/ 1534 h 1644"/>
                <a:gd name="T20" fmla="*/ 670 w 673"/>
                <a:gd name="T21" fmla="*/ 1559 h 1644"/>
                <a:gd name="T22" fmla="*/ 662 w 673"/>
                <a:gd name="T23" fmla="*/ 1583 h 1644"/>
                <a:gd name="T24" fmla="*/ 649 w 673"/>
                <a:gd name="T25" fmla="*/ 1603 h 1644"/>
                <a:gd name="T26" fmla="*/ 632 w 673"/>
                <a:gd name="T27" fmla="*/ 1620 h 1644"/>
                <a:gd name="T28" fmla="*/ 612 w 673"/>
                <a:gd name="T29" fmla="*/ 1633 h 1644"/>
                <a:gd name="T30" fmla="*/ 589 w 673"/>
                <a:gd name="T31" fmla="*/ 1641 h 1644"/>
                <a:gd name="T32" fmla="*/ 564 w 673"/>
                <a:gd name="T33" fmla="*/ 1644 h 1644"/>
                <a:gd name="T34" fmla="*/ 110 w 673"/>
                <a:gd name="T35" fmla="*/ 1644 h 1644"/>
                <a:gd name="T36" fmla="*/ 85 w 673"/>
                <a:gd name="T37" fmla="*/ 1641 h 1644"/>
                <a:gd name="T38" fmla="*/ 61 w 673"/>
                <a:gd name="T39" fmla="*/ 1633 h 1644"/>
                <a:gd name="T40" fmla="*/ 40 w 673"/>
                <a:gd name="T41" fmla="*/ 1620 h 1644"/>
                <a:gd name="T42" fmla="*/ 24 w 673"/>
                <a:gd name="T43" fmla="*/ 1603 h 1644"/>
                <a:gd name="T44" fmla="*/ 10 w 673"/>
                <a:gd name="T45" fmla="*/ 1583 h 1644"/>
                <a:gd name="T46" fmla="*/ 2 w 673"/>
                <a:gd name="T47" fmla="*/ 1559 h 1644"/>
                <a:gd name="T48" fmla="*/ 0 w 673"/>
                <a:gd name="T49" fmla="*/ 1534 h 1644"/>
                <a:gd name="T50" fmla="*/ 0 w 673"/>
                <a:gd name="T51" fmla="*/ 109 h 1644"/>
                <a:gd name="T52" fmla="*/ 2 w 673"/>
                <a:gd name="T53" fmla="*/ 84 h 1644"/>
                <a:gd name="T54" fmla="*/ 10 w 673"/>
                <a:gd name="T55" fmla="*/ 61 h 1644"/>
                <a:gd name="T56" fmla="*/ 24 w 673"/>
                <a:gd name="T57" fmla="*/ 41 h 1644"/>
                <a:gd name="T58" fmla="*/ 40 w 673"/>
                <a:gd name="T59" fmla="*/ 24 h 1644"/>
                <a:gd name="T60" fmla="*/ 61 w 673"/>
                <a:gd name="T61" fmla="*/ 11 h 1644"/>
                <a:gd name="T62" fmla="*/ 85 w 673"/>
                <a:gd name="T63" fmla="*/ 2 h 1644"/>
                <a:gd name="T64" fmla="*/ 110 w 673"/>
                <a:gd name="T65" fmla="*/ 0 h 1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1644">
                  <a:moveTo>
                    <a:pt x="110" y="0"/>
                  </a:moveTo>
                  <a:lnTo>
                    <a:pt x="564" y="0"/>
                  </a:lnTo>
                  <a:lnTo>
                    <a:pt x="589" y="2"/>
                  </a:lnTo>
                  <a:lnTo>
                    <a:pt x="612" y="11"/>
                  </a:lnTo>
                  <a:lnTo>
                    <a:pt x="632" y="24"/>
                  </a:lnTo>
                  <a:lnTo>
                    <a:pt x="649" y="41"/>
                  </a:lnTo>
                  <a:lnTo>
                    <a:pt x="662" y="61"/>
                  </a:lnTo>
                  <a:lnTo>
                    <a:pt x="670" y="84"/>
                  </a:lnTo>
                  <a:lnTo>
                    <a:pt x="673" y="109"/>
                  </a:lnTo>
                  <a:lnTo>
                    <a:pt x="673" y="1534"/>
                  </a:lnTo>
                  <a:lnTo>
                    <a:pt x="670" y="1559"/>
                  </a:lnTo>
                  <a:lnTo>
                    <a:pt x="662" y="1583"/>
                  </a:lnTo>
                  <a:lnTo>
                    <a:pt x="649" y="1603"/>
                  </a:lnTo>
                  <a:lnTo>
                    <a:pt x="632" y="1620"/>
                  </a:lnTo>
                  <a:lnTo>
                    <a:pt x="612" y="1633"/>
                  </a:lnTo>
                  <a:lnTo>
                    <a:pt x="589" y="1641"/>
                  </a:lnTo>
                  <a:lnTo>
                    <a:pt x="564" y="1644"/>
                  </a:lnTo>
                  <a:lnTo>
                    <a:pt x="110" y="1644"/>
                  </a:lnTo>
                  <a:lnTo>
                    <a:pt x="85" y="1641"/>
                  </a:lnTo>
                  <a:lnTo>
                    <a:pt x="61" y="1633"/>
                  </a:lnTo>
                  <a:lnTo>
                    <a:pt x="40" y="1620"/>
                  </a:lnTo>
                  <a:lnTo>
                    <a:pt x="24" y="1603"/>
                  </a:lnTo>
                  <a:lnTo>
                    <a:pt x="10" y="1583"/>
                  </a:lnTo>
                  <a:lnTo>
                    <a:pt x="2" y="1559"/>
                  </a:lnTo>
                  <a:lnTo>
                    <a:pt x="0" y="1534"/>
                  </a:lnTo>
                  <a:lnTo>
                    <a:pt x="0" y="109"/>
                  </a:lnTo>
                  <a:lnTo>
                    <a:pt x="2" y="84"/>
                  </a:lnTo>
                  <a:lnTo>
                    <a:pt x="10" y="61"/>
                  </a:lnTo>
                  <a:lnTo>
                    <a:pt x="24" y="41"/>
                  </a:lnTo>
                  <a:lnTo>
                    <a:pt x="40" y="24"/>
                  </a:lnTo>
                  <a:lnTo>
                    <a:pt x="61" y="11"/>
                  </a:lnTo>
                  <a:lnTo>
                    <a:pt x="85" y="2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3" name="Freeform 336"/>
            <p:cNvSpPr>
              <a:spLocks/>
            </p:cNvSpPr>
            <p:nvPr/>
          </p:nvSpPr>
          <p:spPr bwMode="auto">
            <a:xfrm>
              <a:off x="6481763" y="3624263"/>
              <a:ext cx="534988" cy="1046163"/>
            </a:xfrm>
            <a:custGeom>
              <a:avLst/>
              <a:gdLst>
                <a:gd name="T0" fmla="*/ 110 w 673"/>
                <a:gd name="T1" fmla="*/ 0 h 1320"/>
                <a:gd name="T2" fmla="*/ 564 w 673"/>
                <a:gd name="T3" fmla="*/ 0 h 1320"/>
                <a:gd name="T4" fmla="*/ 589 w 673"/>
                <a:gd name="T5" fmla="*/ 4 h 1320"/>
                <a:gd name="T6" fmla="*/ 612 w 673"/>
                <a:gd name="T7" fmla="*/ 12 h 1320"/>
                <a:gd name="T8" fmla="*/ 632 w 673"/>
                <a:gd name="T9" fmla="*/ 25 h 1320"/>
                <a:gd name="T10" fmla="*/ 649 w 673"/>
                <a:gd name="T11" fmla="*/ 42 h 1320"/>
                <a:gd name="T12" fmla="*/ 662 w 673"/>
                <a:gd name="T13" fmla="*/ 62 h 1320"/>
                <a:gd name="T14" fmla="*/ 671 w 673"/>
                <a:gd name="T15" fmla="*/ 85 h 1320"/>
                <a:gd name="T16" fmla="*/ 673 w 673"/>
                <a:gd name="T17" fmla="*/ 110 h 1320"/>
                <a:gd name="T18" fmla="*/ 673 w 673"/>
                <a:gd name="T19" fmla="*/ 1210 h 1320"/>
                <a:gd name="T20" fmla="*/ 671 w 673"/>
                <a:gd name="T21" fmla="*/ 1235 h 1320"/>
                <a:gd name="T22" fmla="*/ 662 w 673"/>
                <a:gd name="T23" fmla="*/ 1259 h 1320"/>
                <a:gd name="T24" fmla="*/ 649 w 673"/>
                <a:gd name="T25" fmla="*/ 1279 h 1320"/>
                <a:gd name="T26" fmla="*/ 632 w 673"/>
                <a:gd name="T27" fmla="*/ 1296 h 1320"/>
                <a:gd name="T28" fmla="*/ 612 w 673"/>
                <a:gd name="T29" fmla="*/ 1309 h 1320"/>
                <a:gd name="T30" fmla="*/ 589 w 673"/>
                <a:gd name="T31" fmla="*/ 1317 h 1320"/>
                <a:gd name="T32" fmla="*/ 564 w 673"/>
                <a:gd name="T33" fmla="*/ 1320 h 1320"/>
                <a:gd name="T34" fmla="*/ 110 w 673"/>
                <a:gd name="T35" fmla="*/ 1320 h 1320"/>
                <a:gd name="T36" fmla="*/ 85 w 673"/>
                <a:gd name="T37" fmla="*/ 1317 h 1320"/>
                <a:gd name="T38" fmla="*/ 61 w 673"/>
                <a:gd name="T39" fmla="*/ 1309 h 1320"/>
                <a:gd name="T40" fmla="*/ 41 w 673"/>
                <a:gd name="T41" fmla="*/ 1296 h 1320"/>
                <a:gd name="T42" fmla="*/ 24 w 673"/>
                <a:gd name="T43" fmla="*/ 1279 h 1320"/>
                <a:gd name="T44" fmla="*/ 11 w 673"/>
                <a:gd name="T45" fmla="*/ 1259 h 1320"/>
                <a:gd name="T46" fmla="*/ 2 w 673"/>
                <a:gd name="T47" fmla="*/ 1235 h 1320"/>
                <a:gd name="T48" fmla="*/ 0 w 673"/>
                <a:gd name="T49" fmla="*/ 1210 h 1320"/>
                <a:gd name="T50" fmla="*/ 0 w 673"/>
                <a:gd name="T51" fmla="*/ 110 h 1320"/>
                <a:gd name="T52" fmla="*/ 2 w 673"/>
                <a:gd name="T53" fmla="*/ 85 h 1320"/>
                <a:gd name="T54" fmla="*/ 11 w 673"/>
                <a:gd name="T55" fmla="*/ 62 h 1320"/>
                <a:gd name="T56" fmla="*/ 24 w 673"/>
                <a:gd name="T57" fmla="*/ 42 h 1320"/>
                <a:gd name="T58" fmla="*/ 41 w 673"/>
                <a:gd name="T59" fmla="*/ 25 h 1320"/>
                <a:gd name="T60" fmla="*/ 61 w 673"/>
                <a:gd name="T61" fmla="*/ 12 h 1320"/>
                <a:gd name="T62" fmla="*/ 85 w 673"/>
                <a:gd name="T63" fmla="*/ 4 h 1320"/>
                <a:gd name="T64" fmla="*/ 110 w 673"/>
                <a:gd name="T65" fmla="*/ 0 h 1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1320">
                  <a:moveTo>
                    <a:pt x="110" y="0"/>
                  </a:moveTo>
                  <a:lnTo>
                    <a:pt x="564" y="0"/>
                  </a:lnTo>
                  <a:lnTo>
                    <a:pt x="589" y="4"/>
                  </a:lnTo>
                  <a:lnTo>
                    <a:pt x="612" y="12"/>
                  </a:lnTo>
                  <a:lnTo>
                    <a:pt x="632" y="25"/>
                  </a:lnTo>
                  <a:lnTo>
                    <a:pt x="649" y="42"/>
                  </a:lnTo>
                  <a:lnTo>
                    <a:pt x="662" y="62"/>
                  </a:lnTo>
                  <a:lnTo>
                    <a:pt x="671" y="85"/>
                  </a:lnTo>
                  <a:lnTo>
                    <a:pt x="673" y="110"/>
                  </a:lnTo>
                  <a:lnTo>
                    <a:pt x="673" y="1210"/>
                  </a:lnTo>
                  <a:lnTo>
                    <a:pt x="671" y="1235"/>
                  </a:lnTo>
                  <a:lnTo>
                    <a:pt x="662" y="1259"/>
                  </a:lnTo>
                  <a:lnTo>
                    <a:pt x="649" y="1279"/>
                  </a:lnTo>
                  <a:lnTo>
                    <a:pt x="632" y="1296"/>
                  </a:lnTo>
                  <a:lnTo>
                    <a:pt x="612" y="1309"/>
                  </a:lnTo>
                  <a:lnTo>
                    <a:pt x="589" y="1317"/>
                  </a:lnTo>
                  <a:lnTo>
                    <a:pt x="564" y="1320"/>
                  </a:lnTo>
                  <a:lnTo>
                    <a:pt x="110" y="1320"/>
                  </a:lnTo>
                  <a:lnTo>
                    <a:pt x="85" y="1317"/>
                  </a:lnTo>
                  <a:lnTo>
                    <a:pt x="61" y="1309"/>
                  </a:lnTo>
                  <a:lnTo>
                    <a:pt x="41" y="1296"/>
                  </a:lnTo>
                  <a:lnTo>
                    <a:pt x="24" y="1279"/>
                  </a:lnTo>
                  <a:lnTo>
                    <a:pt x="11" y="1259"/>
                  </a:lnTo>
                  <a:lnTo>
                    <a:pt x="2" y="1235"/>
                  </a:lnTo>
                  <a:lnTo>
                    <a:pt x="0" y="1210"/>
                  </a:lnTo>
                  <a:lnTo>
                    <a:pt x="0" y="110"/>
                  </a:lnTo>
                  <a:lnTo>
                    <a:pt x="2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1" y="25"/>
                  </a:lnTo>
                  <a:lnTo>
                    <a:pt x="61" y="12"/>
                  </a:lnTo>
                  <a:lnTo>
                    <a:pt x="85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4" name="Freeform 337"/>
            <p:cNvSpPr>
              <a:spLocks/>
            </p:cNvSpPr>
            <p:nvPr/>
          </p:nvSpPr>
          <p:spPr bwMode="auto">
            <a:xfrm>
              <a:off x="5822950" y="3008313"/>
              <a:ext cx="534988" cy="1662113"/>
            </a:xfrm>
            <a:custGeom>
              <a:avLst/>
              <a:gdLst>
                <a:gd name="T0" fmla="*/ 110 w 673"/>
                <a:gd name="T1" fmla="*/ 0 h 2095"/>
                <a:gd name="T2" fmla="*/ 564 w 673"/>
                <a:gd name="T3" fmla="*/ 0 h 2095"/>
                <a:gd name="T4" fmla="*/ 589 w 673"/>
                <a:gd name="T5" fmla="*/ 4 h 2095"/>
                <a:gd name="T6" fmla="*/ 612 w 673"/>
                <a:gd name="T7" fmla="*/ 12 h 2095"/>
                <a:gd name="T8" fmla="*/ 632 w 673"/>
                <a:gd name="T9" fmla="*/ 24 h 2095"/>
                <a:gd name="T10" fmla="*/ 649 w 673"/>
                <a:gd name="T11" fmla="*/ 42 h 2095"/>
                <a:gd name="T12" fmla="*/ 662 w 673"/>
                <a:gd name="T13" fmla="*/ 62 h 2095"/>
                <a:gd name="T14" fmla="*/ 671 w 673"/>
                <a:gd name="T15" fmla="*/ 85 h 2095"/>
                <a:gd name="T16" fmla="*/ 673 w 673"/>
                <a:gd name="T17" fmla="*/ 110 h 2095"/>
                <a:gd name="T18" fmla="*/ 673 w 673"/>
                <a:gd name="T19" fmla="*/ 1985 h 2095"/>
                <a:gd name="T20" fmla="*/ 671 w 673"/>
                <a:gd name="T21" fmla="*/ 2010 h 2095"/>
                <a:gd name="T22" fmla="*/ 662 w 673"/>
                <a:gd name="T23" fmla="*/ 2034 h 2095"/>
                <a:gd name="T24" fmla="*/ 649 w 673"/>
                <a:gd name="T25" fmla="*/ 2054 h 2095"/>
                <a:gd name="T26" fmla="*/ 632 w 673"/>
                <a:gd name="T27" fmla="*/ 2071 h 2095"/>
                <a:gd name="T28" fmla="*/ 612 w 673"/>
                <a:gd name="T29" fmla="*/ 2084 h 2095"/>
                <a:gd name="T30" fmla="*/ 589 w 673"/>
                <a:gd name="T31" fmla="*/ 2092 h 2095"/>
                <a:gd name="T32" fmla="*/ 564 w 673"/>
                <a:gd name="T33" fmla="*/ 2095 h 2095"/>
                <a:gd name="T34" fmla="*/ 110 w 673"/>
                <a:gd name="T35" fmla="*/ 2095 h 2095"/>
                <a:gd name="T36" fmla="*/ 85 w 673"/>
                <a:gd name="T37" fmla="*/ 2092 h 2095"/>
                <a:gd name="T38" fmla="*/ 61 w 673"/>
                <a:gd name="T39" fmla="*/ 2084 h 2095"/>
                <a:gd name="T40" fmla="*/ 41 w 673"/>
                <a:gd name="T41" fmla="*/ 2071 h 2095"/>
                <a:gd name="T42" fmla="*/ 24 w 673"/>
                <a:gd name="T43" fmla="*/ 2054 h 2095"/>
                <a:gd name="T44" fmla="*/ 11 w 673"/>
                <a:gd name="T45" fmla="*/ 2034 h 2095"/>
                <a:gd name="T46" fmla="*/ 2 w 673"/>
                <a:gd name="T47" fmla="*/ 2010 h 2095"/>
                <a:gd name="T48" fmla="*/ 0 w 673"/>
                <a:gd name="T49" fmla="*/ 1985 h 2095"/>
                <a:gd name="T50" fmla="*/ 0 w 673"/>
                <a:gd name="T51" fmla="*/ 110 h 2095"/>
                <a:gd name="T52" fmla="*/ 2 w 673"/>
                <a:gd name="T53" fmla="*/ 85 h 2095"/>
                <a:gd name="T54" fmla="*/ 11 w 673"/>
                <a:gd name="T55" fmla="*/ 62 h 2095"/>
                <a:gd name="T56" fmla="*/ 24 w 673"/>
                <a:gd name="T57" fmla="*/ 42 h 2095"/>
                <a:gd name="T58" fmla="*/ 41 w 673"/>
                <a:gd name="T59" fmla="*/ 24 h 2095"/>
                <a:gd name="T60" fmla="*/ 61 w 673"/>
                <a:gd name="T61" fmla="*/ 12 h 2095"/>
                <a:gd name="T62" fmla="*/ 85 w 673"/>
                <a:gd name="T63" fmla="*/ 4 h 2095"/>
                <a:gd name="T64" fmla="*/ 110 w 673"/>
                <a:gd name="T65" fmla="*/ 0 h 2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73" h="2095">
                  <a:moveTo>
                    <a:pt x="110" y="0"/>
                  </a:moveTo>
                  <a:lnTo>
                    <a:pt x="564" y="0"/>
                  </a:lnTo>
                  <a:lnTo>
                    <a:pt x="589" y="4"/>
                  </a:lnTo>
                  <a:lnTo>
                    <a:pt x="612" y="12"/>
                  </a:lnTo>
                  <a:lnTo>
                    <a:pt x="632" y="24"/>
                  </a:lnTo>
                  <a:lnTo>
                    <a:pt x="649" y="42"/>
                  </a:lnTo>
                  <a:lnTo>
                    <a:pt x="662" y="62"/>
                  </a:lnTo>
                  <a:lnTo>
                    <a:pt x="671" y="85"/>
                  </a:lnTo>
                  <a:lnTo>
                    <a:pt x="673" y="110"/>
                  </a:lnTo>
                  <a:lnTo>
                    <a:pt x="673" y="1985"/>
                  </a:lnTo>
                  <a:lnTo>
                    <a:pt x="671" y="2010"/>
                  </a:lnTo>
                  <a:lnTo>
                    <a:pt x="662" y="2034"/>
                  </a:lnTo>
                  <a:lnTo>
                    <a:pt x="649" y="2054"/>
                  </a:lnTo>
                  <a:lnTo>
                    <a:pt x="632" y="2071"/>
                  </a:lnTo>
                  <a:lnTo>
                    <a:pt x="612" y="2084"/>
                  </a:lnTo>
                  <a:lnTo>
                    <a:pt x="589" y="2092"/>
                  </a:lnTo>
                  <a:lnTo>
                    <a:pt x="564" y="2095"/>
                  </a:lnTo>
                  <a:lnTo>
                    <a:pt x="110" y="2095"/>
                  </a:lnTo>
                  <a:lnTo>
                    <a:pt x="85" y="2092"/>
                  </a:lnTo>
                  <a:lnTo>
                    <a:pt x="61" y="2084"/>
                  </a:lnTo>
                  <a:lnTo>
                    <a:pt x="41" y="2071"/>
                  </a:lnTo>
                  <a:lnTo>
                    <a:pt x="24" y="2054"/>
                  </a:lnTo>
                  <a:lnTo>
                    <a:pt x="11" y="2034"/>
                  </a:lnTo>
                  <a:lnTo>
                    <a:pt x="2" y="2010"/>
                  </a:lnTo>
                  <a:lnTo>
                    <a:pt x="0" y="1985"/>
                  </a:lnTo>
                  <a:lnTo>
                    <a:pt x="0" y="110"/>
                  </a:lnTo>
                  <a:lnTo>
                    <a:pt x="2" y="85"/>
                  </a:lnTo>
                  <a:lnTo>
                    <a:pt x="11" y="62"/>
                  </a:lnTo>
                  <a:lnTo>
                    <a:pt x="24" y="42"/>
                  </a:lnTo>
                  <a:lnTo>
                    <a:pt x="41" y="24"/>
                  </a:lnTo>
                  <a:lnTo>
                    <a:pt x="61" y="12"/>
                  </a:lnTo>
                  <a:lnTo>
                    <a:pt x="85" y="4"/>
                  </a:lnTo>
                  <a:lnTo>
                    <a:pt x="1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5" name="Freeform 338"/>
            <p:cNvSpPr>
              <a:spLocks noEditPoints="1"/>
            </p:cNvSpPr>
            <p:nvPr/>
          </p:nvSpPr>
          <p:spPr bwMode="auto">
            <a:xfrm>
              <a:off x="4760913" y="1862138"/>
              <a:ext cx="2659063" cy="3121025"/>
            </a:xfrm>
            <a:custGeom>
              <a:avLst/>
              <a:gdLst>
                <a:gd name="T0" fmla="*/ 2118 w 3349"/>
                <a:gd name="T1" fmla="*/ 353 h 3932"/>
                <a:gd name="T2" fmla="*/ 2112 w 3349"/>
                <a:gd name="T3" fmla="*/ 859 h 3932"/>
                <a:gd name="T4" fmla="*/ 2112 w 3349"/>
                <a:gd name="T5" fmla="*/ 970 h 3932"/>
                <a:gd name="T6" fmla="*/ 2125 w 3349"/>
                <a:gd name="T7" fmla="*/ 1072 h 3932"/>
                <a:gd name="T8" fmla="*/ 2176 w 3349"/>
                <a:gd name="T9" fmla="*/ 1099 h 3932"/>
                <a:gd name="T10" fmla="*/ 2965 w 3349"/>
                <a:gd name="T11" fmla="*/ 1095 h 3932"/>
                <a:gd name="T12" fmla="*/ 2980 w 3349"/>
                <a:gd name="T13" fmla="*/ 1077 h 3932"/>
                <a:gd name="T14" fmla="*/ 2973 w 3349"/>
                <a:gd name="T15" fmla="*/ 1058 h 3932"/>
                <a:gd name="T16" fmla="*/ 2966 w 3349"/>
                <a:gd name="T17" fmla="*/ 1048 h 3932"/>
                <a:gd name="T18" fmla="*/ 2157 w 3349"/>
                <a:gd name="T19" fmla="*/ 359 h 3932"/>
                <a:gd name="T20" fmla="*/ 2137 w 3349"/>
                <a:gd name="T21" fmla="*/ 347 h 3932"/>
                <a:gd name="T22" fmla="*/ 230 w 3349"/>
                <a:gd name="T23" fmla="*/ 189 h 3932"/>
                <a:gd name="T24" fmla="*/ 188 w 3349"/>
                <a:gd name="T25" fmla="*/ 230 h 3932"/>
                <a:gd name="T26" fmla="*/ 187 w 3349"/>
                <a:gd name="T27" fmla="*/ 3710 h 3932"/>
                <a:gd name="T28" fmla="*/ 205 w 3349"/>
                <a:gd name="T29" fmla="*/ 3740 h 3932"/>
                <a:gd name="T30" fmla="*/ 226 w 3349"/>
                <a:gd name="T31" fmla="*/ 3747 h 3932"/>
                <a:gd name="T32" fmla="*/ 3120 w 3349"/>
                <a:gd name="T33" fmla="*/ 3743 h 3932"/>
                <a:gd name="T34" fmla="*/ 3161 w 3349"/>
                <a:gd name="T35" fmla="*/ 3703 h 3932"/>
                <a:gd name="T36" fmla="*/ 3162 w 3349"/>
                <a:gd name="T37" fmla="*/ 1321 h 3932"/>
                <a:gd name="T38" fmla="*/ 3143 w 3349"/>
                <a:gd name="T39" fmla="*/ 1292 h 3932"/>
                <a:gd name="T40" fmla="*/ 3118 w 3349"/>
                <a:gd name="T41" fmla="*/ 1284 h 3932"/>
                <a:gd name="T42" fmla="*/ 2097 w 3349"/>
                <a:gd name="T43" fmla="*/ 1271 h 3932"/>
                <a:gd name="T44" fmla="*/ 2000 w 3349"/>
                <a:gd name="T45" fmla="*/ 1211 h 3932"/>
                <a:gd name="T46" fmla="*/ 1939 w 3349"/>
                <a:gd name="T47" fmla="*/ 1113 h 3932"/>
                <a:gd name="T48" fmla="*/ 1927 w 3349"/>
                <a:gd name="T49" fmla="*/ 276 h 3932"/>
                <a:gd name="T50" fmla="*/ 1912 w 3349"/>
                <a:gd name="T51" fmla="*/ 219 h 3932"/>
                <a:gd name="T52" fmla="*/ 1877 w 3349"/>
                <a:gd name="T53" fmla="*/ 191 h 3932"/>
                <a:gd name="T54" fmla="*/ 1843 w 3349"/>
                <a:gd name="T55" fmla="*/ 185 h 3932"/>
                <a:gd name="T56" fmla="*/ 1843 w 3349"/>
                <a:gd name="T57" fmla="*/ 0 h 3932"/>
                <a:gd name="T58" fmla="*/ 1976 w 3349"/>
                <a:gd name="T59" fmla="*/ 20 h 3932"/>
                <a:gd name="T60" fmla="*/ 2108 w 3349"/>
                <a:gd name="T61" fmla="*/ 73 h 3932"/>
                <a:gd name="T62" fmla="*/ 3194 w 3349"/>
                <a:gd name="T63" fmla="*/ 954 h 3932"/>
                <a:gd name="T64" fmla="*/ 3282 w 3349"/>
                <a:gd name="T65" fmla="*/ 1059 h 3932"/>
                <a:gd name="T66" fmla="*/ 3337 w 3349"/>
                <a:gd name="T67" fmla="*/ 1193 h 3932"/>
                <a:gd name="T68" fmla="*/ 3349 w 3349"/>
                <a:gd name="T69" fmla="*/ 3682 h 3932"/>
                <a:gd name="T70" fmla="*/ 3321 w 3349"/>
                <a:gd name="T71" fmla="*/ 3797 h 3932"/>
                <a:gd name="T72" fmla="*/ 3247 w 3349"/>
                <a:gd name="T73" fmla="*/ 3883 h 3932"/>
                <a:gd name="T74" fmla="*/ 3139 w 3349"/>
                <a:gd name="T75" fmla="*/ 3929 h 3932"/>
                <a:gd name="T76" fmla="*/ 247 w 3349"/>
                <a:gd name="T77" fmla="*/ 3932 h 3932"/>
                <a:gd name="T78" fmla="*/ 215 w 3349"/>
                <a:gd name="T79" fmla="*/ 3929 h 3932"/>
                <a:gd name="T80" fmla="*/ 163 w 3349"/>
                <a:gd name="T81" fmla="*/ 3917 h 3932"/>
                <a:gd name="T82" fmla="*/ 102 w 3349"/>
                <a:gd name="T83" fmla="*/ 3888 h 3932"/>
                <a:gd name="T84" fmla="*/ 47 w 3349"/>
                <a:gd name="T85" fmla="*/ 3836 h 3932"/>
                <a:gd name="T86" fmla="*/ 8 w 3349"/>
                <a:gd name="T87" fmla="*/ 3752 h 3932"/>
                <a:gd name="T88" fmla="*/ 0 w 3349"/>
                <a:gd name="T89" fmla="*/ 250 h 3932"/>
                <a:gd name="T90" fmla="*/ 27 w 3349"/>
                <a:gd name="T91" fmla="*/ 135 h 3932"/>
                <a:gd name="T92" fmla="*/ 103 w 3349"/>
                <a:gd name="T93" fmla="*/ 49 h 3932"/>
                <a:gd name="T94" fmla="*/ 209 w 3349"/>
                <a:gd name="T95" fmla="*/ 4 h 39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349" h="3932">
                  <a:moveTo>
                    <a:pt x="2130" y="346"/>
                  </a:moveTo>
                  <a:lnTo>
                    <a:pt x="2122" y="347"/>
                  </a:lnTo>
                  <a:lnTo>
                    <a:pt x="2118" y="353"/>
                  </a:lnTo>
                  <a:lnTo>
                    <a:pt x="2113" y="362"/>
                  </a:lnTo>
                  <a:lnTo>
                    <a:pt x="2112" y="378"/>
                  </a:lnTo>
                  <a:lnTo>
                    <a:pt x="2112" y="859"/>
                  </a:lnTo>
                  <a:lnTo>
                    <a:pt x="2112" y="901"/>
                  </a:lnTo>
                  <a:lnTo>
                    <a:pt x="2112" y="938"/>
                  </a:lnTo>
                  <a:lnTo>
                    <a:pt x="2112" y="970"/>
                  </a:lnTo>
                  <a:lnTo>
                    <a:pt x="2112" y="1034"/>
                  </a:lnTo>
                  <a:lnTo>
                    <a:pt x="2115" y="1055"/>
                  </a:lnTo>
                  <a:lnTo>
                    <a:pt x="2125" y="1072"/>
                  </a:lnTo>
                  <a:lnTo>
                    <a:pt x="2138" y="1086"/>
                  </a:lnTo>
                  <a:lnTo>
                    <a:pt x="2156" y="1096"/>
                  </a:lnTo>
                  <a:lnTo>
                    <a:pt x="2176" y="1099"/>
                  </a:lnTo>
                  <a:lnTo>
                    <a:pt x="2929" y="1099"/>
                  </a:lnTo>
                  <a:lnTo>
                    <a:pt x="2949" y="1098"/>
                  </a:lnTo>
                  <a:lnTo>
                    <a:pt x="2965" y="1095"/>
                  </a:lnTo>
                  <a:lnTo>
                    <a:pt x="2974" y="1090"/>
                  </a:lnTo>
                  <a:lnTo>
                    <a:pt x="2979" y="1084"/>
                  </a:lnTo>
                  <a:lnTo>
                    <a:pt x="2980" y="1077"/>
                  </a:lnTo>
                  <a:lnTo>
                    <a:pt x="2979" y="1071"/>
                  </a:lnTo>
                  <a:lnTo>
                    <a:pt x="2976" y="1064"/>
                  </a:lnTo>
                  <a:lnTo>
                    <a:pt x="2973" y="1058"/>
                  </a:lnTo>
                  <a:lnTo>
                    <a:pt x="2969" y="1053"/>
                  </a:lnTo>
                  <a:lnTo>
                    <a:pt x="2967" y="1049"/>
                  </a:lnTo>
                  <a:lnTo>
                    <a:pt x="2966" y="1048"/>
                  </a:lnTo>
                  <a:lnTo>
                    <a:pt x="2162" y="364"/>
                  </a:lnTo>
                  <a:lnTo>
                    <a:pt x="2161" y="362"/>
                  </a:lnTo>
                  <a:lnTo>
                    <a:pt x="2157" y="359"/>
                  </a:lnTo>
                  <a:lnTo>
                    <a:pt x="2151" y="355"/>
                  </a:lnTo>
                  <a:lnTo>
                    <a:pt x="2145" y="351"/>
                  </a:lnTo>
                  <a:lnTo>
                    <a:pt x="2137" y="347"/>
                  </a:lnTo>
                  <a:lnTo>
                    <a:pt x="2130" y="346"/>
                  </a:lnTo>
                  <a:close/>
                  <a:moveTo>
                    <a:pt x="250" y="185"/>
                  </a:moveTo>
                  <a:lnTo>
                    <a:pt x="230" y="189"/>
                  </a:lnTo>
                  <a:lnTo>
                    <a:pt x="212" y="199"/>
                  </a:lnTo>
                  <a:lnTo>
                    <a:pt x="197" y="212"/>
                  </a:lnTo>
                  <a:lnTo>
                    <a:pt x="188" y="230"/>
                  </a:lnTo>
                  <a:lnTo>
                    <a:pt x="185" y="250"/>
                  </a:lnTo>
                  <a:lnTo>
                    <a:pt x="185" y="3693"/>
                  </a:lnTo>
                  <a:lnTo>
                    <a:pt x="187" y="3710"/>
                  </a:lnTo>
                  <a:lnTo>
                    <a:pt x="191" y="3723"/>
                  </a:lnTo>
                  <a:lnTo>
                    <a:pt x="197" y="3733"/>
                  </a:lnTo>
                  <a:lnTo>
                    <a:pt x="205" y="3740"/>
                  </a:lnTo>
                  <a:lnTo>
                    <a:pt x="212" y="3743"/>
                  </a:lnTo>
                  <a:lnTo>
                    <a:pt x="220" y="3746"/>
                  </a:lnTo>
                  <a:lnTo>
                    <a:pt x="226" y="3747"/>
                  </a:lnTo>
                  <a:lnTo>
                    <a:pt x="232" y="3747"/>
                  </a:lnTo>
                  <a:lnTo>
                    <a:pt x="3100" y="3747"/>
                  </a:lnTo>
                  <a:lnTo>
                    <a:pt x="3120" y="3743"/>
                  </a:lnTo>
                  <a:lnTo>
                    <a:pt x="3138" y="3735"/>
                  </a:lnTo>
                  <a:lnTo>
                    <a:pt x="3151" y="3721"/>
                  </a:lnTo>
                  <a:lnTo>
                    <a:pt x="3161" y="3703"/>
                  </a:lnTo>
                  <a:lnTo>
                    <a:pt x="3165" y="3682"/>
                  </a:lnTo>
                  <a:lnTo>
                    <a:pt x="3165" y="1338"/>
                  </a:lnTo>
                  <a:lnTo>
                    <a:pt x="3162" y="1321"/>
                  </a:lnTo>
                  <a:lnTo>
                    <a:pt x="3159" y="1309"/>
                  </a:lnTo>
                  <a:lnTo>
                    <a:pt x="3151" y="1298"/>
                  </a:lnTo>
                  <a:lnTo>
                    <a:pt x="3143" y="1292"/>
                  </a:lnTo>
                  <a:lnTo>
                    <a:pt x="3135" y="1287"/>
                  </a:lnTo>
                  <a:lnTo>
                    <a:pt x="3126" y="1285"/>
                  </a:lnTo>
                  <a:lnTo>
                    <a:pt x="3118" y="1284"/>
                  </a:lnTo>
                  <a:lnTo>
                    <a:pt x="2176" y="1284"/>
                  </a:lnTo>
                  <a:lnTo>
                    <a:pt x="2136" y="1280"/>
                  </a:lnTo>
                  <a:lnTo>
                    <a:pt x="2097" y="1271"/>
                  </a:lnTo>
                  <a:lnTo>
                    <a:pt x="2061" y="1256"/>
                  </a:lnTo>
                  <a:lnTo>
                    <a:pt x="2029" y="1236"/>
                  </a:lnTo>
                  <a:lnTo>
                    <a:pt x="2000" y="1211"/>
                  </a:lnTo>
                  <a:lnTo>
                    <a:pt x="1975" y="1182"/>
                  </a:lnTo>
                  <a:lnTo>
                    <a:pt x="1955" y="1149"/>
                  </a:lnTo>
                  <a:lnTo>
                    <a:pt x="1939" y="1113"/>
                  </a:lnTo>
                  <a:lnTo>
                    <a:pt x="1930" y="1074"/>
                  </a:lnTo>
                  <a:lnTo>
                    <a:pt x="1927" y="1034"/>
                  </a:lnTo>
                  <a:lnTo>
                    <a:pt x="1927" y="276"/>
                  </a:lnTo>
                  <a:lnTo>
                    <a:pt x="1925" y="254"/>
                  </a:lnTo>
                  <a:lnTo>
                    <a:pt x="1919" y="234"/>
                  </a:lnTo>
                  <a:lnTo>
                    <a:pt x="1912" y="219"/>
                  </a:lnTo>
                  <a:lnTo>
                    <a:pt x="1901" y="207"/>
                  </a:lnTo>
                  <a:lnTo>
                    <a:pt x="1889" y="199"/>
                  </a:lnTo>
                  <a:lnTo>
                    <a:pt x="1877" y="191"/>
                  </a:lnTo>
                  <a:lnTo>
                    <a:pt x="1865" y="188"/>
                  </a:lnTo>
                  <a:lnTo>
                    <a:pt x="1853" y="185"/>
                  </a:lnTo>
                  <a:lnTo>
                    <a:pt x="1843" y="185"/>
                  </a:lnTo>
                  <a:lnTo>
                    <a:pt x="250" y="185"/>
                  </a:lnTo>
                  <a:close/>
                  <a:moveTo>
                    <a:pt x="250" y="0"/>
                  </a:moveTo>
                  <a:lnTo>
                    <a:pt x="1843" y="0"/>
                  </a:lnTo>
                  <a:lnTo>
                    <a:pt x="1885" y="2"/>
                  </a:lnTo>
                  <a:lnTo>
                    <a:pt x="1930" y="10"/>
                  </a:lnTo>
                  <a:lnTo>
                    <a:pt x="1976" y="20"/>
                  </a:lnTo>
                  <a:lnTo>
                    <a:pt x="2022" y="35"/>
                  </a:lnTo>
                  <a:lnTo>
                    <a:pt x="2066" y="53"/>
                  </a:lnTo>
                  <a:lnTo>
                    <a:pt x="2108" y="73"/>
                  </a:lnTo>
                  <a:lnTo>
                    <a:pt x="2146" y="97"/>
                  </a:lnTo>
                  <a:lnTo>
                    <a:pt x="2181" y="122"/>
                  </a:lnTo>
                  <a:lnTo>
                    <a:pt x="3194" y="954"/>
                  </a:lnTo>
                  <a:lnTo>
                    <a:pt x="3226" y="983"/>
                  </a:lnTo>
                  <a:lnTo>
                    <a:pt x="3256" y="1019"/>
                  </a:lnTo>
                  <a:lnTo>
                    <a:pt x="3282" y="1059"/>
                  </a:lnTo>
                  <a:lnTo>
                    <a:pt x="3305" y="1102"/>
                  </a:lnTo>
                  <a:lnTo>
                    <a:pt x="3324" y="1147"/>
                  </a:lnTo>
                  <a:lnTo>
                    <a:pt x="3337" y="1193"/>
                  </a:lnTo>
                  <a:lnTo>
                    <a:pt x="3347" y="1238"/>
                  </a:lnTo>
                  <a:lnTo>
                    <a:pt x="3349" y="1281"/>
                  </a:lnTo>
                  <a:lnTo>
                    <a:pt x="3349" y="3682"/>
                  </a:lnTo>
                  <a:lnTo>
                    <a:pt x="3347" y="3723"/>
                  </a:lnTo>
                  <a:lnTo>
                    <a:pt x="3337" y="3761"/>
                  </a:lnTo>
                  <a:lnTo>
                    <a:pt x="3321" y="3797"/>
                  </a:lnTo>
                  <a:lnTo>
                    <a:pt x="3301" y="3830"/>
                  </a:lnTo>
                  <a:lnTo>
                    <a:pt x="3276" y="3858"/>
                  </a:lnTo>
                  <a:lnTo>
                    <a:pt x="3247" y="3883"/>
                  </a:lnTo>
                  <a:lnTo>
                    <a:pt x="3214" y="3904"/>
                  </a:lnTo>
                  <a:lnTo>
                    <a:pt x="3179" y="3919"/>
                  </a:lnTo>
                  <a:lnTo>
                    <a:pt x="3139" y="3929"/>
                  </a:lnTo>
                  <a:lnTo>
                    <a:pt x="3100" y="3932"/>
                  </a:lnTo>
                  <a:lnTo>
                    <a:pt x="249" y="3932"/>
                  </a:lnTo>
                  <a:lnTo>
                    <a:pt x="247" y="3932"/>
                  </a:lnTo>
                  <a:lnTo>
                    <a:pt x="239" y="3931"/>
                  </a:lnTo>
                  <a:lnTo>
                    <a:pt x="229" y="3931"/>
                  </a:lnTo>
                  <a:lnTo>
                    <a:pt x="215" y="3929"/>
                  </a:lnTo>
                  <a:lnTo>
                    <a:pt x="200" y="3926"/>
                  </a:lnTo>
                  <a:lnTo>
                    <a:pt x="182" y="3923"/>
                  </a:lnTo>
                  <a:lnTo>
                    <a:pt x="163" y="3917"/>
                  </a:lnTo>
                  <a:lnTo>
                    <a:pt x="142" y="3910"/>
                  </a:lnTo>
                  <a:lnTo>
                    <a:pt x="122" y="3900"/>
                  </a:lnTo>
                  <a:lnTo>
                    <a:pt x="102" y="3888"/>
                  </a:lnTo>
                  <a:lnTo>
                    <a:pt x="82" y="3874"/>
                  </a:lnTo>
                  <a:lnTo>
                    <a:pt x="63" y="3856"/>
                  </a:lnTo>
                  <a:lnTo>
                    <a:pt x="47" y="3836"/>
                  </a:lnTo>
                  <a:lnTo>
                    <a:pt x="31" y="3812"/>
                  </a:lnTo>
                  <a:lnTo>
                    <a:pt x="18" y="3783"/>
                  </a:lnTo>
                  <a:lnTo>
                    <a:pt x="8" y="3752"/>
                  </a:lnTo>
                  <a:lnTo>
                    <a:pt x="2" y="3716"/>
                  </a:lnTo>
                  <a:lnTo>
                    <a:pt x="0" y="3675"/>
                  </a:lnTo>
                  <a:lnTo>
                    <a:pt x="0" y="250"/>
                  </a:lnTo>
                  <a:lnTo>
                    <a:pt x="3" y="209"/>
                  </a:lnTo>
                  <a:lnTo>
                    <a:pt x="13" y="171"/>
                  </a:lnTo>
                  <a:lnTo>
                    <a:pt x="27" y="135"/>
                  </a:lnTo>
                  <a:lnTo>
                    <a:pt x="48" y="103"/>
                  </a:lnTo>
                  <a:lnTo>
                    <a:pt x="73" y="74"/>
                  </a:lnTo>
                  <a:lnTo>
                    <a:pt x="103" y="49"/>
                  </a:lnTo>
                  <a:lnTo>
                    <a:pt x="135" y="29"/>
                  </a:lnTo>
                  <a:lnTo>
                    <a:pt x="171" y="13"/>
                  </a:lnTo>
                  <a:lnTo>
                    <a:pt x="209" y="4"/>
                  </a:lnTo>
                  <a:lnTo>
                    <a:pt x="25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grpSp>
        <p:nvGrpSpPr>
          <p:cNvPr id="107" name="Группа 223"/>
          <p:cNvGrpSpPr/>
          <p:nvPr/>
        </p:nvGrpSpPr>
        <p:grpSpPr>
          <a:xfrm>
            <a:off x="6535870" y="1920210"/>
            <a:ext cx="588070" cy="489145"/>
            <a:chOff x="5929313" y="3321050"/>
            <a:chExt cx="3589338" cy="2255837"/>
          </a:xfrm>
          <a:solidFill>
            <a:schemeClr val="bg1"/>
          </a:solidFill>
        </p:grpSpPr>
        <p:sp>
          <p:nvSpPr>
            <p:cNvPr id="108" name="Freeform 201"/>
            <p:cNvSpPr>
              <a:spLocks noEditPoints="1"/>
            </p:cNvSpPr>
            <p:nvPr/>
          </p:nvSpPr>
          <p:spPr bwMode="auto">
            <a:xfrm>
              <a:off x="5929313" y="3321050"/>
              <a:ext cx="3589338" cy="2255837"/>
            </a:xfrm>
            <a:custGeom>
              <a:avLst/>
              <a:gdLst>
                <a:gd name="T0" fmla="*/ 1889 w 4522"/>
                <a:gd name="T1" fmla="*/ 317 h 2843"/>
                <a:gd name="T2" fmla="*/ 1409 w 4522"/>
                <a:gd name="T3" fmla="*/ 457 h 2843"/>
                <a:gd name="T4" fmla="*/ 972 w 4522"/>
                <a:gd name="T5" fmla="*/ 697 h 2843"/>
                <a:gd name="T6" fmla="*/ 595 w 4522"/>
                <a:gd name="T7" fmla="*/ 1022 h 2843"/>
                <a:gd name="T8" fmla="*/ 301 w 4522"/>
                <a:gd name="T9" fmla="*/ 1421 h 2843"/>
                <a:gd name="T10" fmla="*/ 594 w 4522"/>
                <a:gd name="T11" fmla="*/ 1820 h 2843"/>
                <a:gd name="T12" fmla="*/ 970 w 4522"/>
                <a:gd name="T13" fmla="*/ 2145 h 2843"/>
                <a:gd name="T14" fmla="*/ 1408 w 4522"/>
                <a:gd name="T15" fmla="*/ 2385 h 2843"/>
                <a:gd name="T16" fmla="*/ 1887 w 4522"/>
                <a:gd name="T17" fmla="*/ 2525 h 2843"/>
                <a:gd name="T18" fmla="*/ 2386 w 4522"/>
                <a:gd name="T19" fmla="*/ 2554 h 2843"/>
                <a:gd name="T20" fmla="*/ 2878 w 4522"/>
                <a:gd name="T21" fmla="*/ 2469 h 2843"/>
                <a:gd name="T22" fmla="*/ 3338 w 4522"/>
                <a:gd name="T23" fmla="*/ 2277 h 2843"/>
                <a:gd name="T24" fmla="*/ 3748 w 4522"/>
                <a:gd name="T25" fmla="*/ 1994 h 2843"/>
                <a:gd name="T26" fmla="*/ 4087 w 4522"/>
                <a:gd name="T27" fmla="*/ 1630 h 2843"/>
                <a:gd name="T28" fmla="*/ 4087 w 4522"/>
                <a:gd name="T29" fmla="*/ 1214 h 2843"/>
                <a:gd name="T30" fmla="*/ 3750 w 4522"/>
                <a:gd name="T31" fmla="*/ 849 h 2843"/>
                <a:gd name="T32" fmla="*/ 3340 w 4522"/>
                <a:gd name="T33" fmla="*/ 566 h 2843"/>
                <a:gd name="T34" fmla="*/ 2878 w 4522"/>
                <a:gd name="T35" fmla="*/ 374 h 2843"/>
                <a:gd name="T36" fmla="*/ 2386 w 4522"/>
                <a:gd name="T37" fmla="*/ 288 h 2843"/>
                <a:gd name="T38" fmla="*/ 2402 w 4522"/>
                <a:gd name="T39" fmla="*/ 5 h 2843"/>
                <a:gd name="T40" fmla="*/ 2952 w 4522"/>
                <a:gd name="T41" fmla="*/ 101 h 2843"/>
                <a:gd name="T42" fmla="*/ 3464 w 4522"/>
                <a:gd name="T43" fmla="*/ 313 h 2843"/>
                <a:gd name="T44" fmla="*/ 3918 w 4522"/>
                <a:gd name="T45" fmla="*/ 622 h 2843"/>
                <a:gd name="T46" fmla="*/ 4292 w 4522"/>
                <a:gd name="T47" fmla="*/ 1016 h 2843"/>
                <a:gd name="T48" fmla="*/ 4509 w 4522"/>
                <a:gd name="T49" fmla="*/ 1359 h 2843"/>
                <a:gd name="T50" fmla="*/ 4514 w 4522"/>
                <a:gd name="T51" fmla="*/ 1369 h 2843"/>
                <a:gd name="T52" fmla="*/ 4518 w 4522"/>
                <a:gd name="T53" fmla="*/ 1390 h 2843"/>
                <a:gd name="T54" fmla="*/ 4518 w 4522"/>
                <a:gd name="T55" fmla="*/ 1453 h 2843"/>
                <a:gd name="T56" fmla="*/ 4514 w 4522"/>
                <a:gd name="T57" fmla="*/ 1474 h 2843"/>
                <a:gd name="T58" fmla="*/ 4509 w 4522"/>
                <a:gd name="T59" fmla="*/ 1485 h 2843"/>
                <a:gd name="T60" fmla="*/ 4292 w 4522"/>
                <a:gd name="T61" fmla="*/ 1827 h 2843"/>
                <a:gd name="T62" fmla="*/ 3918 w 4522"/>
                <a:gd name="T63" fmla="*/ 2221 h 2843"/>
                <a:gd name="T64" fmla="*/ 3464 w 4522"/>
                <a:gd name="T65" fmla="*/ 2531 h 2843"/>
                <a:gd name="T66" fmla="*/ 2952 w 4522"/>
                <a:gd name="T67" fmla="*/ 2742 h 2843"/>
                <a:gd name="T68" fmla="*/ 2402 w 4522"/>
                <a:gd name="T69" fmla="*/ 2839 h 2843"/>
                <a:gd name="T70" fmla="*/ 1841 w 4522"/>
                <a:gd name="T71" fmla="*/ 2805 h 2843"/>
                <a:gd name="T72" fmla="*/ 1308 w 4522"/>
                <a:gd name="T73" fmla="*/ 2650 h 2843"/>
                <a:gd name="T74" fmla="*/ 822 w 4522"/>
                <a:gd name="T75" fmla="*/ 2386 h 2843"/>
                <a:gd name="T76" fmla="*/ 406 w 4522"/>
                <a:gd name="T77" fmla="*/ 2032 h 2843"/>
                <a:gd name="T78" fmla="*/ 79 w 4522"/>
                <a:gd name="T79" fmla="*/ 1605 h 2843"/>
                <a:gd name="T80" fmla="*/ 11 w 4522"/>
                <a:gd name="T81" fmla="*/ 1477 h 2843"/>
                <a:gd name="T82" fmla="*/ 6 w 4522"/>
                <a:gd name="T83" fmla="*/ 1464 h 2843"/>
                <a:gd name="T84" fmla="*/ 0 w 4522"/>
                <a:gd name="T85" fmla="*/ 1421 h 2843"/>
                <a:gd name="T86" fmla="*/ 6 w 4522"/>
                <a:gd name="T87" fmla="*/ 1376 h 2843"/>
                <a:gd name="T88" fmla="*/ 11 w 4522"/>
                <a:gd name="T89" fmla="*/ 1365 h 2843"/>
                <a:gd name="T90" fmla="*/ 79 w 4522"/>
                <a:gd name="T91" fmla="*/ 1238 h 2843"/>
                <a:gd name="T92" fmla="*/ 406 w 4522"/>
                <a:gd name="T93" fmla="*/ 810 h 2843"/>
                <a:gd name="T94" fmla="*/ 822 w 4522"/>
                <a:gd name="T95" fmla="*/ 456 h 2843"/>
                <a:gd name="T96" fmla="*/ 1308 w 4522"/>
                <a:gd name="T97" fmla="*/ 192 h 2843"/>
                <a:gd name="T98" fmla="*/ 1841 w 4522"/>
                <a:gd name="T99" fmla="*/ 37 h 2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522" h="2843">
                  <a:moveTo>
                    <a:pt x="2261" y="283"/>
                  </a:moveTo>
                  <a:lnTo>
                    <a:pt x="2136" y="288"/>
                  </a:lnTo>
                  <a:lnTo>
                    <a:pt x="2011" y="299"/>
                  </a:lnTo>
                  <a:lnTo>
                    <a:pt x="1889" y="317"/>
                  </a:lnTo>
                  <a:lnTo>
                    <a:pt x="1766" y="342"/>
                  </a:lnTo>
                  <a:lnTo>
                    <a:pt x="1645" y="374"/>
                  </a:lnTo>
                  <a:lnTo>
                    <a:pt x="1526" y="412"/>
                  </a:lnTo>
                  <a:lnTo>
                    <a:pt x="1409" y="457"/>
                  </a:lnTo>
                  <a:lnTo>
                    <a:pt x="1295" y="509"/>
                  </a:lnTo>
                  <a:lnTo>
                    <a:pt x="1183" y="565"/>
                  </a:lnTo>
                  <a:lnTo>
                    <a:pt x="1076" y="628"/>
                  </a:lnTo>
                  <a:lnTo>
                    <a:pt x="972" y="697"/>
                  </a:lnTo>
                  <a:lnTo>
                    <a:pt x="871" y="770"/>
                  </a:lnTo>
                  <a:lnTo>
                    <a:pt x="774" y="849"/>
                  </a:lnTo>
                  <a:lnTo>
                    <a:pt x="682" y="933"/>
                  </a:lnTo>
                  <a:lnTo>
                    <a:pt x="595" y="1022"/>
                  </a:lnTo>
                  <a:lnTo>
                    <a:pt x="513" y="1116"/>
                  </a:lnTo>
                  <a:lnTo>
                    <a:pt x="436" y="1214"/>
                  </a:lnTo>
                  <a:lnTo>
                    <a:pt x="365" y="1315"/>
                  </a:lnTo>
                  <a:lnTo>
                    <a:pt x="301" y="1421"/>
                  </a:lnTo>
                  <a:lnTo>
                    <a:pt x="365" y="1528"/>
                  </a:lnTo>
                  <a:lnTo>
                    <a:pt x="435" y="1628"/>
                  </a:lnTo>
                  <a:lnTo>
                    <a:pt x="512" y="1726"/>
                  </a:lnTo>
                  <a:lnTo>
                    <a:pt x="594" y="1820"/>
                  </a:lnTo>
                  <a:lnTo>
                    <a:pt x="682" y="1909"/>
                  </a:lnTo>
                  <a:lnTo>
                    <a:pt x="774" y="1993"/>
                  </a:lnTo>
                  <a:lnTo>
                    <a:pt x="870" y="2071"/>
                  </a:lnTo>
                  <a:lnTo>
                    <a:pt x="970" y="2145"/>
                  </a:lnTo>
                  <a:lnTo>
                    <a:pt x="1075" y="2214"/>
                  </a:lnTo>
                  <a:lnTo>
                    <a:pt x="1183" y="2277"/>
                  </a:lnTo>
                  <a:lnTo>
                    <a:pt x="1294" y="2333"/>
                  </a:lnTo>
                  <a:lnTo>
                    <a:pt x="1408" y="2385"/>
                  </a:lnTo>
                  <a:lnTo>
                    <a:pt x="1525" y="2430"/>
                  </a:lnTo>
                  <a:lnTo>
                    <a:pt x="1643" y="2468"/>
                  </a:lnTo>
                  <a:lnTo>
                    <a:pt x="1765" y="2500"/>
                  </a:lnTo>
                  <a:lnTo>
                    <a:pt x="1887" y="2525"/>
                  </a:lnTo>
                  <a:lnTo>
                    <a:pt x="2011" y="2543"/>
                  </a:lnTo>
                  <a:lnTo>
                    <a:pt x="2136" y="2554"/>
                  </a:lnTo>
                  <a:lnTo>
                    <a:pt x="2261" y="2559"/>
                  </a:lnTo>
                  <a:lnTo>
                    <a:pt x="2386" y="2554"/>
                  </a:lnTo>
                  <a:lnTo>
                    <a:pt x="2510" y="2543"/>
                  </a:lnTo>
                  <a:lnTo>
                    <a:pt x="2635" y="2525"/>
                  </a:lnTo>
                  <a:lnTo>
                    <a:pt x="2757" y="2500"/>
                  </a:lnTo>
                  <a:lnTo>
                    <a:pt x="2878" y="2469"/>
                  </a:lnTo>
                  <a:lnTo>
                    <a:pt x="2997" y="2430"/>
                  </a:lnTo>
                  <a:lnTo>
                    <a:pt x="3114" y="2385"/>
                  </a:lnTo>
                  <a:lnTo>
                    <a:pt x="3227" y="2335"/>
                  </a:lnTo>
                  <a:lnTo>
                    <a:pt x="3338" y="2277"/>
                  </a:lnTo>
                  <a:lnTo>
                    <a:pt x="3447" y="2214"/>
                  </a:lnTo>
                  <a:lnTo>
                    <a:pt x="3552" y="2147"/>
                  </a:lnTo>
                  <a:lnTo>
                    <a:pt x="3652" y="2073"/>
                  </a:lnTo>
                  <a:lnTo>
                    <a:pt x="3748" y="1994"/>
                  </a:lnTo>
                  <a:lnTo>
                    <a:pt x="3840" y="1910"/>
                  </a:lnTo>
                  <a:lnTo>
                    <a:pt x="3928" y="1822"/>
                  </a:lnTo>
                  <a:lnTo>
                    <a:pt x="4010" y="1728"/>
                  </a:lnTo>
                  <a:lnTo>
                    <a:pt x="4087" y="1630"/>
                  </a:lnTo>
                  <a:lnTo>
                    <a:pt x="4157" y="1528"/>
                  </a:lnTo>
                  <a:lnTo>
                    <a:pt x="4222" y="1422"/>
                  </a:lnTo>
                  <a:lnTo>
                    <a:pt x="4158" y="1316"/>
                  </a:lnTo>
                  <a:lnTo>
                    <a:pt x="4087" y="1214"/>
                  </a:lnTo>
                  <a:lnTo>
                    <a:pt x="4010" y="1116"/>
                  </a:lnTo>
                  <a:lnTo>
                    <a:pt x="3928" y="1023"/>
                  </a:lnTo>
                  <a:lnTo>
                    <a:pt x="3842" y="933"/>
                  </a:lnTo>
                  <a:lnTo>
                    <a:pt x="3750" y="849"/>
                  </a:lnTo>
                  <a:lnTo>
                    <a:pt x="3654" y="771"/>
                  </a:lnTo>
                  <a:lnTo>
                    <a:pt x="3552" y="697"/>
                  </a:lnTo>
                  <a:lnTo>
                    <a:pt x="3447" y="628"/>
                  </a:lnTo>
                  <a:lnTo>
                    <a:pt x="3340" y="566"/>
                  </a:lnTo>
                  <a:lnTo>
                    <a:pt x="3228" y="509"/>
                  </a:lnTo>
                  <a:lnTo>
                    <a:pt x="3114" y="457"/>
                  </a:lnTo>
                  <a:lnTo>
                    <a:pt x="2997" y="412"/>
                  </a:lnTo>
                  <a:lnTo>
                    <a:pt x="2878" y="374"/>
                  </a:lnTo>
                  <a:lnTo>
                    <a:pt x="2757" y="342"/>
                  </a:lnTo>
                  <a:lnTo>
                    <a:pt x="2635" y="317"/>
                  </a:lnTo>
                  <a:lnTo>
                    <a:pt x="2512" y="299"/>
                  </a:lnTo>
                  <a:lnTo>
                    <a:pt x="2386" y="288"/>
                  </a:lnTo>
                  <a:lnTo>
                    <a:pt x="2261" y="283"/>
                  </a:lnTo>
                  <a:close/>
                  <a:moveTo>
                    <a:pt x="2261" y="0"/>
                  </a:moveTo>
                  <a:lnTo>
                    <a:pt x="2261" y="0"/>
                  </a:lnTo>
                  <a:lnTo>
                    <a:pt x="2402" y="5"/>
                  </a:lnTo>
                  <a:lnTo>
                    <a:pt x="2543" y="17"/>
                  </a:lnTo>
                  <a:lnTo>
                    <a:pt x="2681" y="37"/>
                  </a:lnTo>
                  <a:lnTo>
                    <a:pt x="2817" y="65"/>
                  </a:lnTo>
                  <a:lnTo>
                    <a:pt x="2952" y="101"/>
                  </a:lnTo>
                  <a:lnTo>
                    <a:pt x="3085" y="143"/>
                  </a:lnTo>
                  <a:lnTo>
                    <a:pt x="3214" y="194"/>
                  </a:lnTo>
                  <a:lnTo>
                    <a:pt x="3341" y="250"/>
                  </a:lnTo>
                  <a:lnTo>
                    <a:pt x="3464" y="313"/>
                  </a:lnTo>
                  <a:lnTo>
                    <a:pt x="3584" y="381"/>
                  </a:lnTo>
                  <a:lnTo>
                    <a:pt x="3700" y="456"/>
                  </a:lnTo>
                  <a:lnTo>
                    <a:pt x="3811" y="537"/>
                  </a:lnTo>
                  <a:lnTo>
                    <a:pt x="3918" y="622"/>
                  </a:lnTo>
                  <a:lnTo>
                    <a:pt x="4020" y="714"/>
                  </a:lnTo>
                  <a:lnTo>
                    <a:pt x="4116" y="810"/>
                  </a:lnTo>
                  <a:lnTo>
                    <a:pt x="4207" y="911"/>
                  </a:lnTo>
                  <a:lnTo>
                    <a:pt x="4292" y="1016"/>
                  </a:lnTo>
                  <a:lnTo>
                    <a:pt x="4371" y="1125"/>
                  </a:lnTo>
                  <a:lnTo>
                    <a:pt x="4442" y="1239"/>
                  </a:lnTo>
                  <a:lnTo>
                    <a:pt x="4508" y="1355"/>
                  </a:lnTo>
                  <a:lnTo>
                    <a:pt x="4509" y="1359"/>
                  </a:lnTo>
                  <a:lnTo>
                    <a:pt x="4509" y="1362"/>
                  </a:lnTo>
                  <a:lnTo>
                    <a:pt x="4511" y="1365"/>
                  </a:lnTo>
                  <a:lnTo>
                    <a:pt x="4512" y="1368"/>
                  </a:lnTo>
                  <a:lnTo>
                    <a:pt x="4514" y="1369"/>
                  </a:lnTo>
                  <a:lnTo>
                    <a:pt x="4515" y="1372"/>
                  </a:lnTo>
                  <a:lnTo>
                    <a:pt x="4516" y="1378"/>
                  </a:lnTo>
                  <a:lnTo>
                    <a:pt x="4516" y="1385"/>
                  </a:lnTo>
                  <a:lnTo>
                    <a:pt x="4518" y="1390"/>
                  </a:lnTo>
                  <a:lnTo>
                    <a:pt x="4521" y="1406"/>
                  </a:lnTo>
                  <a:lnTo>
                    <a:pt x="4522" y="1422"/>
                  </a:lnTo>
                  <a:lnTo>
                    <a:pt x="4521" y="1438"/>
                  </a:lnTo>
                  <a:lnTo>
                    <a:pt x="4518" y="1453"/>
                  </a:lnTo>
                  <a:lnTo>
                    <a:pt x="4516" y="1460"/>
                  </a:lnTo>
                  <a:lnTo>
                    <a:pt x="4516" y="1466"/>
                  </a:lnTo>
                  <a:lnTo>
                    <a:pt x="4515" y="1471"/>
                  </a:lnTo>
                  <a:lnTo>
                    <a:pt x="4514" y="1474"/>
                  </a:lnTo>
                  <a:lnTo>
                    <a:pt x="4512" y="1476"/>
                  </a:lnTo>
                  <a:lnTo>
                    <a:pt x="4511" y="1478"/>
                  </a:lnTo>
                  <a:lnTo>
                    <a:pt x="4511" y="1481"/>
                  </a:lnTo>
                  <a:lnTo>
                    <a:pt x="4509" y="1485"/>
                  </a:lnTo>
                  <a:lnTo>
                    <a:pt x="4508" y="1488"/>
                  </a:lnTo>
                  <a:lnTo>
                    <a:pt x="4442" y="1605"/>
                  </a:lnTo>
                  <a:lnTo>
                    <a:pt x="4371" y="1718"/>
                  </a:lnTo>
                  <a:lnTo>
                    <a:pt x="4292" y="1827"/>
                  </a:lnTo>
                  <a:lnTo>
                    <a:pt x="4207" y="1932"/>
                  </a:lnTo>
                  <a:lnTo>
                    <a:pt x="4116" y="2033"/>
                  </a:lnTo>
                  <a:lnTo>
                    <a:pt x="4020" y="2130"/>
                  </a:lnTo>
                  <a:lnTo>
                    <a:pt x="3918" y="2221"/>
                  </a:lnTo>
                  <a:lnTo>
                    <a:pt x="3811" y="2306"/>
                  </a:lnTo>
                  <a:lnTo>
                    <a:pt x="3700" y="2388"/>
                  </a:lnTo>
                  <a:lnTo>
                    <a:pt x="3584" y="2462"/>
                  </a:lnTo>
                  <a:lnTo>
                    <a:pt x="3464" y="2531"/>
                  </a:lnTo>
                  <a:lnTo>
                    <a:pt x="3341" y="2594"/>
                  </a:lnTo>
                  <a:lnTo>
                    <a:pt x="3214" y="2650"/>
                  </a:lnTo>
                  <a:lnTo>
                    <a:pt x="3085" y="2700"/>
                  </a:lnTo>
                  <a:lnTo>
                    <a:pt x="2952" y="2742"/>
                  </a:lnTo>
                  <a:lnTo>
                    <a:pt x="2817" y="2779"/>
                  </a:lnTo>
                  <a:lnTo>
                    <a:pt x="2681" y="2807"/>
                  </a:lnTo>
                  <a:lnTo>
                    <a:pt x="2543" y="2826"/>
                  </a:lnTo>
                  <a:lnTo>
                    <a:pt x="2402" y="2839"/>
                  </a:lnTo>
                  <a:lnTo>
                    <a:pt x="2261" y="2843"/>
                  </a:lnTo>
                  <a:lnTo>
                    <a:pt x="2120" y="2839"/>
                  </a:lnTo>
                  <a:lnTo>
                    <a:pt x="1981" y="2826"/>
                  </a:lnTo>
                  <a:lnTo>
                    <a:pt x="1841" y="2805"/>
                  </a:lnTo>
                  <a:lnTo>
                    <a:pt x="1705" y="2777"/>
                  </a:lnTo>
                  <a:lnTo>
                    <a:pt x="1570" y="2742"/>
                  </a:lnTo>
                  <a:lnTo>
                    <a:pt x="1437" y="2699"/>
                  </a:lnTo>
                  <a:lnTo>
                    <a:pt x="1308" y="2650"/>
                  </a:lnTo>
                  <a:lnTo>
                    <a:pt x="1182" y="2594"/>
                  </a:lnTo>
                  <a:lnTo>
                    <a:pt x="1058" y="2531"/>
                  </a:lnTo>
                  <a:lnTo>
                    <a:pt x="938" y="2462"/>
                  </a:lnTo>
                  <a:lnTo>
                    <a:pt x="822" y="2386"/>
                  </a:lnTo>
                  <a:lnTo>
                    <a:pt x="711" y="2305"/>
                  </a:lnTo>
                  <a:lnTo>
                    <a:pt x="605" y="2220"/>
                  </a:lnTo>
                  <a:lnTo>
                    <a:pt x="503" y="2129"/>
                  </a:lnTo>
                  <a:lnTo>
                    <a:pt x="406" y="2032"/>
                  </a:lnTo>
                  <a:lnTo>
                    <a:pt x="315" y="1932"/>
                  </a:lnTo>
                  <a:lnTo>
                    <a:pt x="230" y="1827"/>
                  </a:lnTo>
                  <a:lnTo>
                    <a:pt x="152" y="1718"/>
                  </a:lnTo>
                  <a:lnTo>
                    <a:pt x="79" y="1605"/>
                  </a:lnTo>
                  <a:lnTo>
                    <a:pt x="14" y="1488"/>
                  </a:lnTo>
                  <a:lnTo>
                    <a:pt x="13" y="1484"/>
                  </a:lnTo>
                  <a:lnTo>
                    <a:pt x="13" y="1480"/>
                  </a:lnTo>
                  <a:lnTo>
                    <a:pt x="11" y="1477"/>
                  </a:lnTo>
                  <a:lnTo>
                    <a:pt x="11" y="1474"/>
                  </a:lnTo>
                  <a:lnTo>
                    <a:pt x="8" y="1473"/>
                  </a:lnTo>
                  <a:lnTo>
                    <a:pt x="7" y="1471"/>
                  </a:lnTo>
                  <a:lnTo>
                    <a:pt x="6" y="1464"/>
                  </a:lnTo>
                  <a:lnTo>
                    <a:pt x="6" y="1459"/>
                  </a:lnTo>
                  <a:lnTo>
                    <a:pt x="4" y="1453"/>
                  </a:lnTo>
                  <a:lnTo>
                    <a:pt x="1" y="1436"/>
                  </a:lnTo>
                  <a:lnTo>
                    <a:pt x="0" y="1421"/>
                  </a:lnTo>
                  <a:lnTo>
                    <a:pt x="1" y="1404"/>
                  </a:lnTo>
                  <a:lnTo>
                    <a:pt x="4" y="1389"/>
                  </a:lnTo>
                  <a:lnTo>
                    <a:pt x="6" y="1383"/>
                  </a:lnTo>
                  <a:lnTo>
                    <a:pt x="6" y="1376"/>
                  </a:lnTo>
                  <a:lnTo>
                    <a:pt x="7" y="1371"/>
                  </a:lnTo>
                  <a:lnTo>
                    <a:pt x="8" y="1369"/>
                  </a:lnTo>
                  <a:lnTo>
                    <a:pt x="10" y="1366"/>
                  </a:lnTo>
                  <a:lnTo>
                    <a:pt x="11" y="1365"/>
                  </a:lnTo>
                  <a:lnTo>
                    <a:pt x="13" y="1361"/>
                  </a:lnTo>
                  <a:lnTo>
                    <a:pt x="13" y="1358"/>
                  </a:lnTo>
                  <a:lnTo>
                    <a:pt x="14" y="1354"/>
                  </a:lnTo>
                  <a:lnTo>
                    <a:pt x="79" y="1238"/>
                  </a:lnTo>
                  <a:lnTo>
                    <a:pt x="152" y="1124"/>
                  </a:lnTo>
                  <a:lnTo>
                    <a:pt x="230" y="1015"/>
                  </a:lnTo>
                  <a:lnTo>
                    <a:pt x="315" y="910"/>
                  </a:lnTo>
                  <a:lnTo>
                    <a:pt x="406" y="810"/>
                  </a:lnTo>
                  <a:lnTo>
                    <a:pt x="503" y="714"/>
                  </a:lnTo>
                  <a:lnTo>
                    <a:pt x="605" y="622"/>
                  </a:lnTo>
                  <a:lnTo>
                    <a:pt x="711" y="537"/>
                  </a:lnTo>
                  <a:lnTo>
                    <a:pt x="822" y="456"/>
                  </a:lnTo>
                  <a:lnTo>
                    <a:pt x="938" y="381"/>
                  </a:lnTo>
                  <a:lnTo>
                    <a:pt x="1058" y="311"/>
                  </a:lnTo>
                  <a:lnTo>
                    <a:pt x="1182" y="250"/>
                  </a:lnTo>
                  <a:lnTo>
                    <a:pt x="1308" y="192"/>
                  </a:lnTo>
                  <a:lnTo>
                    <a:pt x="1437" y="143"/>
                  </a:lnTo>
                  <a:lnTo>
                    <a:pt x="1570" y="100"/>
                  </a:lnTo>
                  <a:lnTo>
                    <a:pt x="1705" y="65"/>
                  </a:lnTo>
                  <a:lnTo>
                    <a:pt x="1841" y="37"/>
                  </a:lnTo>
                  <a:lnTo>
                    <a:pt x="1981" y="17"/>
                  </a:lnTo>
                  <a:lnTo>
                    <a:pt x="2120" y="5"/>
                  </a:lnTo>
                  <a:lnTo>
                    <a:pt x="22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09" name="Freeform 202"/>
            <p:cNvSpPr>
              <a:spLocks/>
            </p:cNvSpPr>
            <p:nvPr/>
          </p:nvSpPr>
          <p:spPr bwMode="auto">
            <a:xfrm>
              <a:off x="7275513" y="3997325"/>
              <a:ext cx="504825" cy="508000"/>
            </a:xfrm>
            <a:custGeom>
              <a:avLst/>
              <a:gdLst>
                <a:gd name="T0" fmla="*/ 566 w 637"/>
                <a:gd name="T1" fmla="*/ 0 h 638"/>
                <a:gd name="T2" fmla="*/ 566 w 637"/>
                <a:gd name="T3" fmla="*/ 0 h 638"/>
                <a:gd name="T4" fmla="*/ 588 w 637"/>
                <a:gd name="T5" fmla="*/ 2 h 638"/>
                <a:gd name="T6" fmla="*/ 608 w 637"/>
                <a:gd name="T7" fmla="*/ 12 h 638"/>
                <a:gd name="T8" fmla="*/ 623 w 637"/>
                <a:gd name="T9" fmla="*/ 28 h 638"/>
                <a:gd name="T10" fmla="*/ 633 w 637"/>
                <a:gd name="T11" fmla="*/ 47 h 638"/>
                <a:gd name="T12" fmla="*/ 637 w 637"/>
                <a:gd name="T13" fmla="*/ 70 h 638"/>
                <a:gd name="T14" fmla="*/ 633 w 637"/>
                <a:gd name="T15" fmla="*/ 92 h 638"/>
                <a:gd name="T16" fmla="*/ 623 w 637"/>
                <a:gd name="T17" fmla="*/ 112 h 638"/>
                <a:gd name="T18" fmla="*/ 608 w 637"/>
                <a:gd name="T19" fmla="*/ 127 h 638"/>
                <a:gd name="T20" fmla="*/ 588 w 637"/>
                <a:gd name="T21" fmla="*/ 137 h 638"/>
                <a:gd name="T22" fmla="*/ 566 w 637"/>
                <a:gd name="T23" fmla="*/ 141 h 638"/>
                <a:gd name="T24" fmla="*/ 566 w 637"/>
                <a:gd name="T25" fmla="*/ 141 h 638"/>
                <a:gd name="T26" fmla="*/ 509 w 637"/>
                <a:gd name="T27" fmla="*/ 145 h 638"/>
                <a:gd name="T28" fmla="*/ 453 w 637"/>
                <a:gd name="T29" fmla="*/ 157 h 638"/>
                <a:gd name="T30" fmla="*/ 401 w 637"/>
                <a:gd name="T31" fmla="*/ 175 h 638"/>
                <a:gd name="T32" fmla="*/ 353 w 637"/>
                <a:gd name="T33" fmla="*/ 200 h 638"/>
                <a:gd name="T34" fmla="*/ 307 w 637"/>
                <a:gd name="T35" fmla="*/ 231 h 638"/>
                <a:gd name="T36" fmla="*/ 266 w 637"/>
                <a:gd name="T37" fmla="*/ 266 h 638"/>
                <a:gd name="T38" fmla="*/ 230 w 637"/>
                <a:gd name="T39" fmla="*/ 306 h 638"/>
                <a:gd name="T40" fmla="*/ 199 w 637"/>
                <a:gd name="T41" fmla="*/ 353 h 638"/>
                <a:gd name="T42" fmla="*/ 176 w 637"/>
                <a:gd name="T43" fmla="*/ 402 h 638"/>
                <a:gd name="T44" fmla="*/ 158 w 637"/>
                <a:gd name="T45" fmla="*/ 454 h 638"/>
                <a:gd name="T46" fmla="*/ 146 w 637"/>
                <a:gd name="T47" fmla="*/ 510 h 638"/>
                <a:gd name="T48" fmla="*/ 142 w 637"/>
                <a:gd name="T49" fmla="*/ 567 h 638"/>
                <a:gd name="T50" fmla="*/ 138 w 637"/>
                <a:gd name="T51" fmla="*/ 589 h 638"/>
                <a:gd name="T52" fmla="*/ 128 w 637"/>
                <a:gd name="T53" fmla="*/ 609 h 638"/>
                <a:gd name="T54" fmla="*/ 113 w 637"/>
                <a:gd name="T55" fmla="*/ 624 h 638"/>
                <a:gd name="T56" fmla="*/ 93 w 637"/>
                <a:gd name="T57" fmla="*/ 636 h 638"/>
                <a:gd name="T58" fmla="*/ 71 w 637"/>
                <a:gd name="T59" fmla="*/ 638 h 638"/>
                <a:gd name="T60" fmla="*/ 49 w 637"/>
                <a:gd name="T61" fmla="*/ 636 h 638"/>
                <a:gd name="T62" fmla="*/ 29 w 637"/>
                <a:gd name="T63" fmla="*/ 624 h 638"/>
                <a:gd name="T64" fmla="*/ 14 w 637"/>
                <a:gd name="T65" fmla="*/ 609 h 638"/>
                <a:gd name="T66" fmla="*/ 4 w 637"/>
                <a:gd name="T67" fmla="*/ 589 h 638"/>
                <a:gd name="T68" fmla="*/ 0 w 637"/>
                <a:gd name="T69" fmla="*/ 567 h 638"/>
                <a:gd name="T70" fmla="*/ 4 w 637"/>
                <a:gd name="T71" fmla="*/ 496 h 638"/>
                <a:gd name="T72" fmla="*/ 18 w 637"/>
                <a:gd name="T73" fmla="*/ 427 h 638"/>
                <a:gd name="T74" fmla="*/ 38 w 637"/>
                <a:gd name="T75" fmla="*/ 362 h 638"/>
                <a:gd name="T76" fmla="*/ 67 w 637"/>
                <a:gd name="T77" fmla="*/ 301 h 638"/>
                <a:gd name="T78" fmla="*/ 102 w 637"/>
                <a:gd name="T79" fmla="*/ 243 h 638"/>
                <a:gd name="T80" fmla="*/ 144 w 637"/>
                <a:gd name="T81" fmla="*/ 190 h 638"/>
                <a:gd name="T82" fmla="*/ 190 w 637"/>
                <a:gd name="T83" fmla="*/ 143 h 638"/>
                <a:gd name="T84" fmla="*/ 243 w 637"/>
                <a:gd name="T85" fmla="*/ 100 h 638"/>
                <a:gd name="T86" fmla="*/ 300 w 637"/>
                <a:gd name="T87" fmla="*/ 65 h 638"/>
                <a:gd name="T88" fmla="*/ 361 w 637"/>
                <a:gd name="T89" fmla="*/ 37 h 638"/>
                <a:gd name="T90" fmla="*/ 427 w 637"/>
                <a:gd name="T91" fmla="*/ 16 h 638"/>
                <a:gd name="T92" fmla="*/ 495 w 637"/>
                <a:gd name="T93" fmla="*/ 4 h 638"/>
                <a:gd name="T94" fmla="*/ 566 w 637"/>
                <a:gd name="T95" fmla="*/ 0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37" h="638">
                  <a:moveTo>
                    <a:pt x="566" y="0"/>
                  </a:moveTo>
                  <a:lnTo>
                    <a:pt x="566" y="0"/>
                  </a:lnTo>
                  <a:lnTo>
                    <a:pt x="588" y="2"/>
                  </a:lnTo>
                  <a:lnTo>
                    <a:pt x="608" y="12"/>
                  </a:lnTo>
                  <a:lnTo>
                    <a:pt x="623" y="28"/>
                  </a:lnTo>
                  <a:lnTo>
                    <a:pt x="633" y="47"/>
                  </a:lnTo>
                  <a:lnTo>
                    <a:pt x="637" y="70"/>
                  </a:lnTo>
                  <a:lnTo>
                    <a:pt x="633" y="92"/>
                  </a:lnTo>
                  <a:lnTo>
                    <a:pt x="623" y="112"/>
                  </a:lnTo>
                  <a:lnTo>
                    <a:pt x="608" y="127"/>
                  </a:lnTo>
                  <a:lnTo>
                    <a:pt x="588" y="137"/>
                  </a:lnTo>
                  <a:lnTo>
                    <a:pt x="566" y="141"/>
                  </a:lnTo>
                  <a:lnTo>
                    <a:pt x="566" y="141"/>
                  </a:lnTo>
                  <a:lnTo>
                    <a:pt x="509" y="145"/>
                  </a:lnTo>
                  <a:lnTo>
                    <a:pt x="453" y="157"/>
                  </a:lnTo>
                  <a:lnTo>
                    <a:pt x="401" y="175"/>
                  </a:lnTo>
                  <a:lnTo>
                    <a:pt x="353" y="200"/>
                  </a:lnTo>
                  <a:lnTo>
                    <a:pt x="307" y="231"/>
                  </a:lnTo>
                  <a:lnTo>
                    <a:pt x="266" y="266"/>
                  </a:lnTo>
                  <a:lnTo>
                    <a:pt x="230" y="306"/>
                  </a:lnTo>
                  <a:lnTo>
                    <a:pt x="199" y="353"/>
                  </a:lnTo>
                  <a:lnTo>
                    <a:pt x="176" y="402"/>
                  </a:lnTo>
                  <a:lnTo>
                    <a:pt x="158" y="454"/>
                  </a:lnTo>
                  <a:lnTo>
                    <a:pt x="146" y="510"/>
                  </a:lnTo>
                  <a:lnTo>
                    <a:pt x="142" y="567"/>
                  </a:lnTo>
                  <a:lnTo>
                    <a:pt x="138" y="589"/>
                  </a:lnTo>
                  <a:lnTo>
                    <a:pt x="128" y="609"/>
                  </a:lnTo>
                  <a:lnTo>
                    <a:pt x="113" y="624"/>
                  </a:lnTo>
                  <a:lnTo>
                    <a:pt x="93" y="636"/>
                  </a:lnTo>
                  <a:lnTo>
                    <a:pt x="71" y="638"/>
                  </a:lnTo>
                  <a:lnTo>
                    <a:pt x="49" y="636"/>
                  </a:lnTo>
                  <a:lnTo>
                    <a:pt x="29" y="624"/>
                  </a:lnTo>
                  <a:lnTo>
                    <a:pt x="14" y="609"/>
                  </a:lnTo>
                  <a:lnTo>
                    <a:pt x="4" y="589"/>
                  </a:lnTo>
                  <a:lnTo>
                    <a:pt x="0" y="567"/>
                  </a:lnTo>
                  <a:lnTo>
                    <a:pt x="4" y="496"/>
                  </a:lnTo>
                  <a:lnTo>
                    <a:pt x="18" y="427"/>
                  </a:lnTo>
                  <a:lnTo>
                    <a:pt x="38" y="362"/>
                  </a:lnTo>
                  <a:lnTo>
                    <a:pt x="67" y="301"/>
                  </a:lnTo>
                  <a:lnTo>
                    <a:pt x="102" y="243"/>
                  </a:lnTo>
                  <a:lnTo>
                    <a:pt x="144" y="190"/>
                  </a:lnTo>
                  <a:lnTo>
                    <a:pt x="190" y="143"/>
                  </a:lnTo>
                  <a:lnTo>
                    <a:pt x="243" y="100"/>
                  </a:lnTo>
                  <a:lnTo>
                    <a:pt x="300" y="65"/>
                  </a:lnTo>
                  <a:lnTo>
                    <a:pt x="361" y="37"/>
                  </a:lnTo>
                  <a:lnTo>
                    <a:pt x="427" y="16"/>
                  </a:lnTo>
                  <a:lnTo>
                    <a:pt x="495" y="4"/>
                  </a:lnTo>
                  <a:lnTo>
                    <a:pt x="5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  <p:sp>
          <p:nvSpPr>
            <p:cNvPr id="110" name="Freeform 203"/>
            <p:cNvSpPr>
              <a:spLocks noEditPoints="1"/>
            </p:cNvSpPr>
            <p:nvPr/>
          </p:nvSpPr>
          <p:spPr bwMode="auto">
            <a:xfrm>
              <a:off x="6935788" y="3659188"/>
              <a:ext cx="1573213" cy="1581150"/>
            </a:xfrm>
            <a:custGeom>
              <a:avLst/>
              <a:gdLst>
                <a:gd name="T0" fmla="*/ 820 w 1982"/>
                <a:gd name="T1" fmla="*/ 160 h 1993"/>
                <a:gd name="T2" fmla="*/ 587 w 1982"/>
                <a:gd name="T3" fmla="*/ 245 h 1993"/>
                <a:gd name="T4" fmla="*/ 390 w 1982"/>
                <a:gd name="T5" fmla="*/ 393 h 1993"/>
                <a:gd name="T6" fmla="*/ 245 w 1982"/>
                <a:gd name="T7" fmla="*/ 589 h 1993"/>
                <a:gd name="T8" fmla="*/ 159 w 1982"/>
                <a:gd name="T9" fmla="*/ 824 h 1993"/>
                <a:gd name="T10" fmla="*/ 146 w 1982"/>
                <a:gd name="T11" fmla="*/ 1082 h 1993"/>
                <a:gd name="T12" fmla="*/ 209 w 1982"/>
                <a:gd name="T13" fmla="*/ 1328 h 1993"/>
                <a:gd name="T14" fmla="*/ 336 w 1982"/>
                <a:gd name="T15" fmla="*/ 1539 h 1993"/>
                <a:gd name="T16" fmla="*/ 517 w 1982"/>
                <a:gd name="T17" fmla="*/ 1704 h 1993"/>
                <a:gd name="T18" fmla="*/ 739 w 1982"/>
                <a:gd name="T19" fmla="*/ 1810 h 1993"/>
                <a:gd name="T20" fmla="*/ 991 w 1982"/>
                <a:gd name="T21" fmla="*/ 1850 h 1993"/>
                <a:gd name="T22" fmla="*/ 1243 w 1982"/>
                <a:gd name="T23" fmla="*/ 1810 h 1993"/>
                <a:gd name="T24" fmla="*/ 1465 w 1982"/>
                <a:gd name="T25" fmla="*/ 1704 h 1993"/>
                <a:gd name="T26" fmla="*/ 1646 w 1982"/>
                <a:gd name="T27" fmla="*/ 1539 h 1993"/>
                <a:gd name="T28" fmla="*/ 1773 w 1982"/>
                <a:gd name="T29" fmla="*/ 1328 h 1993"/>
                <a:gd name="T30" fmla="*/ 1836 w 1982"/>
                <a:gd name="T31" fmla="*/ 1082 h 1993"/>
                <a:gd name="T32" fmla="*/ 1823 w 1982"/>
                <a:gd name="T33" fmla="*/ 824 h 1993"/>
                <a:gd name="T34" fmla="*/ 1737 w 1982"/>
                <a:gd name="T35" fmla="*/ 589 h 1993"/>
                <a:gd name="T36" fmla="*/ 1591 w 1982"/>
                <a:gd name="T37" fmla="*/ 393 h 1993"/>
                <a:gd name="T38" fmla="*/ 1395 w 1982"/>
                <a:gd name="T39" fmla="*/ 245 h 1993"/>
                <a:gd name="T40" fmla="*/ 1161 w 1982"/>
                <a:gd name="T41" fmla="*/ 160 h 1993"/>
                <a:gd name="T42" fmla="*/ 991 w 1982"/>
                <a:gd name="T43" fmla="*/ 0 h 1993"/>
                <a:gd name="T44" fmla="*/ 1255 w 1982"/>
                <a:gd name="T45" fmla="*/ 35 h 1993"/>
                <a:gd name="T46" fmla="*/ 1492 w 1982"/>
                <a:gd name="T47" fmla="*/ 136 h 1993"/>
                <a:gd name="T48" fmla="*/ 1691 w 1982"/>
                <a:gd name="T49" fmla="*/ 292 h 1993"/>
                <a:gd name="T50" fmla="*/ 1847 w 1982"/>
                <a:gd name="T51" fmla="*/ 493 h 1993"/>
                <a:gd name="T52" fmla="*/ 1946 w 1982"/>
                <a:gd name="T53" fmla="*/ 732 h 1993"/>
                <a:gd name="T54" fmla="*/ 1982 w 1982"/>
                <a:gd name="T55" fmla="*/ 996 h 1993"/>
                <a:gd name="T56" fmla="*/ 1946 w 1982"/>
                <a:gd name="T57" fmla="*/ 1261 h 1993"/>
                <a:gd name="T58" fmla="*/ 1847 w 1982"/>
                <a:gd name="T59" fmla="*/ 1498 h 1993"/>
                <a:gd name="T60" fmla="*/ 1691 w 1982"/>
                <a:gd name="T61" fmla="*/ 1700 h 1993"/>
                <a:gd name="T62" fmla="*/ 1492 w 1982"/>
                <a:gd name="T63" fmla="*/ 1857 h 1993"/>
                <a:gd name="T64" fmla="*/ 1255 w 1982"/>
                <a:gd name="T65" fmla="*/ 1956 h 1993"/>
                <a:gd name="T66" fmla="*/ 991 w 1982"/>
                <a:gd name="T67" fmla="*/ 1993 h 1993"/>
                <a:gd name="T68" fmla="*/ 728 w 1982"/>
                <a:gd name="T69" fmla="*/ 1956 h 1993"/>
                <a:gd name="T70" fmla="*/ 491 w 1982"/>
                <a:gd name="T71" fmla="*/ 1857 h 1993"/>
                <a:gd name="T72" fmla="*/ 290 w 1982"/>
                <a:gd name="T73" fmla="*/ 1700 h 1993"/>
                <a:gd name="T74" fmla="*/ 135 w 1982"/>
                <a:gd name="T75" fmla="*/ 1498 h 1993"/>
                <a:gd name="T76" fmla="*/ 36 w 1982"/>
                <a:gd name="T77" fmla="*/ 1261 h 1993"/>
                <a:gd name="T78" fmla="*/ 0 w 1982"/>
                <a:gd name="T79" fmla="*/ 996 h 1993"/>
                <a:gd name="T80" fmla="*/ 36 w 1982"/>
                <a:gd name="T81" fmla="*/ 732 h 1993"/>
                <a:gd name="T82" fmla="*/ 135 w 1982"/>
                <a:gd name="T83" fmla="*/ 493 h 1993"/>
                <a:gd name="T84" fmla="*/ 290 w 1982"/>
                <a:gd name="T85" fmla="*/ 292 h 1993"/>
                <a:gd name="T86" fmla="*/ 491 w 1982"/>
                <a:gd name="T87" fmla="*/ 136 h 1993"/>
                <a:gd name="T88" fmla="*/ 728 w 1982"/>
                <a:gd name="T89" fmla="*/ 35 h 1993"/>
                <a:gd name="T90" fmla="*/ 991 w 1982"/>
                <a:gd name="T91" fmla="*/ 0 h 19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82" h="1993">
                  <a:moveTo>
                    <a:pt x="991" y="142"/>
                  </a:moveTo>
                  <a:lnTo>
                    <a:pt x="905" y="146"/>
                  </a:lnTo>
                  <a:lnTo>
                    <a:pt x="820" y="160"/>
                  </a:lnTo>
                  <a:lnTo>
                    <a:pt x="739" y="181"/>
                  </a:lnTo>
                  <a:lnTo>
                    <a:pt x="661" y="209"/>
                  </a:lnTo>
                  <a:lnTo>
                    <a:pt x="587" y="245"/>
                  </a:lnTo>
                  <a:lnTo>
                    <a:pt x="517" y="288"/>
                  </a:lnTo>
                  <a:lnTo>
                    <a:pt x="452" y="337"/>
                  </a:lnTo>
                  <a:lnTo>
                    <a:pt x="390" y="393"/>
                  </a:lnTo>
                  <a:lnTo>
                    <a:pt x="336" y="453"/>
                  </a:lnTo>
                  <a:lnTo>
                    <a:pt x="287" y="519"/>
                  </a:lnTo>
                  <a:lnTo>
                    <a:pt x="245" y="589"/>
                  </a:lnTo>
                  <a:lnTo>
                    <a:pt x="209" y="664"/>
                  </a:lnTo>
                  <a:lnTo>
                    <a:pt x="180" y="743"/>
                  </a:lnTo>
                  <a:lnTo>
                    <a:pt x="159" y="824"/>
                  </a:lnTo>
                  <a:lnTo>
                    <a:pt x="146" y="908"/>
                  </a:lnTo>
                  <a:lnTo>
                    <a:pt x="142" y="996"/>
                  </a:lnTo>
                  <a:lnTo>
                    <a:pt x="146" y="1082"/>
                  </a:lnTo>
                  <a:lnTo>
                    <a:pt x="159" y="1167"/>
                  </a:lnTo>
                  <a:lnTo>
                    <a:pt x="180" y="1250"/>
                  </a:lnTo>
                  <a:lnTo>
                    <a:pt x="209" y="1328"/>
                  </a:lnTo>
                  <a:lnTo>
                    <a:pt x="245" y="1403"/>
                  </a:lnTo>
                  <a:lnTo>
                    <a:pt x="287" y="1473"/>
                  </a:lnTo>
                  <a:lnTo>
                    <a:pt x="336" y="1539"/>
                  </a:lnTo>
                  <a:lnTo>
                    <a:pt x="390" y="1599"/>
                  </a:lnTo>
                  <a:lnTo>
                    <a:pt x="452" y="1655"/>
                  </a:lnTo>
                  <a:lnTo>
                    <a:pt x="517" y="1704"/>
                  </a:lnTo>
                  <a:lnTo>
                    <a:pt x="587" y="1746"/>
                  </a:lnTo>
                  <a:lnTo>
                    <a:pt x="661" y="1782"/>
                  </a:lnTo>
                  <a:lnTo>
                    <a:pt x="739" y="1810"/>
                  </a:lnTo>
                  <a:lnTo>
                    <a:pt x="820" y="1833"/>
                  </a:lnTo>
                  <a:lnTo>
                    <a:pt x="905" y="1845"/>
                  </a:lnTo>
                  <a:lnTo>
                    <a:pt x="991" y="1850"/>
                  </a:lnTo>
                  <a:lnTo>
                    <a:pt x="1078" y="1845"/>
                  </a:lnTo>
                  <a:lnTo>
                    <a:pt x="1161" y="1833"/>
                  </a:lnTo>
                  <a:lnTo>
                    <a:pt x="1243" y="1810"/>
                  </a:lnTo>
                  <a:lnTo>
                    <a:pt x="1322" y="1782"/>
                  </a:lnTo>
                  <a:lnTo>
                    <a:pt x="1395" y="1746"/>
                  </a:lnTo>
                  <a:lnTo>
                    <a:pt x="1465" y="1704"/>
                  </a:lnTo>
                  <a:lnTo>
                    <a:pt x="1531" y="1655"/>
                  </a:lnTo>
                  <a:lnTo>
                    <a:pt x="1591" y="1599"/>
                  </a:lnTo>
                  <a:lnTo>
                    <a:pt x="1646" y="1539"/>
                  </a:lnTo>
                  <a:lnTo>
                    <a:pt x="1695" y="1473"/>
                  </a:lnTo>
                  <a:lnTo>
                    <a:pt x="1737" y="1403"/>
                  </a:lnTo>
                  <a:lnTo>
                    <a:pt x="1773" y="1328"/>
                  </a:lnTo>
                  <a:lnTo>
                    <a:pt x="1802" y="1250"/>
                  </a:lnTo>
                  <a:lnTo>
                    <a:pt x="1823" y="1167"/>
                  </a:lnTo>
                  <a:lnTo>
                    <a:pt x="1836" y="1082"/>
                  </a:lnTo>
                  <a:lnTo>
                    <a:pt x="1840" y="996"/>
                  </a:lnTo>
                  <a:lnTo>
                    <a:pt x="1836" y="908"/>
                  </a:lnTo>
                  <a:lnTo>
                    <a:pt x="1823" y="824"/>
                  </a:lnTo>
                  <a:lnTo>
                    <a:pt x="1802" y="743"/>
                  </a:lnTo>
                  <a:lnTo>
                    <a:pt x="1773" y="664"/>
                  </a:lnTo>
                  <a:lnTo>
                    <a:pt x="1737" y="589"/>
                  </a:lnTo>
                  <a:lnTo>
                    <a:pt x="1695" y="519"/>
                  </a:lnTo>
                  <a:lnTo>
                    <a:pt x="1646" y="453"/>
                  </a:lnTo>
                  <a:lnTo>
                    <a:pt x="1591" y="393"/>
                  </a:lnTo>
                  <a:lnTo>
                    <a:pt x="1531" y="337"/>
                  </a:lnTo>
                  <a:lnTo>
                    <a:pt x="1465" y="288"/>
                  </a:lnTo>
                  <a:lnTo>
                    <a:pt x="1395" y="245"/>
                  </a:lnTo>
                  <a:lnTo>
                    <a:pt x="1322" y="209"/>
                  </a:lnTo>
                  <a:lnTo>
                    <a:pt x="1243" y="181"/>
                  </a:lnTo>
                  <a:lnTo>
                    <a:pt x="1161" y="160"/>
                  </a:lnTo>
                  <a:lnTo>
                    <a:pt x="1078" y="146"/>
                  </a:lnTo>
                  <a:lnTo>
                    <a:pt x="991" y="142"/>
                  </a:lnTo>
                  <a:close/>
                  <a:moveTo>
                    <a:pt x="991" y="0"/>
                  </a:moveTo>
                  <a:lnTo>
                    <a:pt x="1080" y="5"/>
                  </a:lnTo>
                  <a:lnTo>
                    <a:pt x="1170" y="16"/>
                  </a:lnTo>
                  <a:lnTo>
                    <a:pt x="1255" y="35"/>
                  </a:lnTo>
                  <a:lnTo>
                    <a:pt x="1337" y="62"/>
                  </a:lnTo>
                  <a:lnTo>
                    <a:pt x="1416" y="96"/>
                  </a:lnTo>
                  <a:lnTo>
                    <a:pt x="1492" y="136"/>
                  </a:lnTo>
                  <a:lnTo>
                    <a:pt x="1563" y="182"/>
                  </a:lnTo>
                  <a:lnTo>
                    <a:pt x="1630" y="234"/>
                  </a:lnTo>
                  <a:lnTo>
                    <a:pt x="1691" y="292"/>
                  </a:lnTo>
                  <a:lnTo>
                    <a:pt x="1748" y="355"/>
                  </a:lnTo>
                  <a:lnTo>
                    <a:pt x="1801" y="422"/>
                  </a:lnTo>
                  <a:lnTo>
                    <a:pt x="1847" y="493"/>
                  </a:lnTo>
                  <a:lnTo>
                    <a:pt x="1886" y="569"/>
                  </a:lnTo>
                  <a:lnTo>
                    <a:pt x="1920" y="649"/>
                  </a:lnTo>
                  <a:lnTo>
                    <a:pt x="1946" y="732"/>
                  </a:lnTo>
                  <a:lnTo>
                    <a:pt x="1966" y="817"/>
                  </a:lnTo>
                  <a:lnTo>
                    <a:pt x="1978" y="905"/>
                  </a:lnTo>
                  <a:lnTo>
                    <a:pt x="1982" y="996"/>
                  </a:lnTo>
                  <a:lnTo>
                    <a:pt x="1978" y="1086"/>
                  </a:lnTo>
                  <a:lnTo>
                    <a:pt x="1966" y="1174"/>
                  </a:lnTo>
                  <a:lnTo>
                    <a:pt x="1946" y="1261"/>
                  </a:lnTo>
                  <a:lnTo>
                    <a:pt x="1920" y="1344"/>
                  </a:lnTo>
                  <a:lnTo>
                    <a:pt x="1886" y="1422"/>
                  </a:lnTo>
                  <a:lnTo>
                    <a:pt x="1847" y="1498"/>
                  </a:lnTo>
                  <a:lnTo>
                    <a:pt x="1801" y="1571"/>
                  </a:lnTo>
                  <a:lnTo>
                    <a:pt x="1748" y="1638"/>
                  </a:lnTo>
                  <a:lnTo>
                    <a:pt x="1691" y="1700"/>
                  </a:lnTo>
                  <a:lnTo>
                    <a:pt x="1630" y="1757"/>
                  </a:lnTo>
                  <a:lnTo>
                    <a:pt x="1563" y="1809"/>
                  </a:lnTo>
                  <a:lnTo>
                    <a:pt x="1492" y="1857"/>
                  </a:lnTo>
                  <a:lnTo>
                    <a:pt x="1416" y="1896"/>
                  </a:lnTo>
                  <a:lnTo>
                    <a:pt x="1337" y="1930"/>
                  </a:lnTo>
                  <a:lnTo>
                    <a:pt x="1255" y="1956"/>
                  </a:lnTo>
                  <a:lnTo>
                    <a:pt x="1170" y="1976"/>
                  </a:lnTo>
                  <a:lnTo>
                    <a:pt x="1080" y="1988"/>
                  </a:lnTo>
                  <a:lnTo>
                    <a:pt x="991" y="1993"/>
                  </a:lnTo>
                  <a:lnTo>
                    <a:pt x="901" y="1988"/>
                  </a:lnTo>
                  <a:lnTo>
                    <a:pt x="813" y="1976"/>
                  </a:lnTo>
                  <a:lnTo>
                    <a:pt x="728" y="1956"/>
                  </a:lnTo>
                  <a:lnTo>
                    <a:pt x="645" y="1930"/>
                  </a:lnTo>
                  <a:lnTo>
                    <a:pt x="566" y="1896"/>
                  </a:lnTo>
                  <a:lnTo>
                    <a:pt x="491" y="1857"/>
                  </a:lnTo>
                  <a:lnTo>
                    <a:pt x="420" y="1809"/>
                  </a:lnTo>
                  <a:lnTo>
                    <a:pt x="353" y="1757"/>
                  </a:lnTo>
                  <a:lnTo>
                    <a:pt x="290" y="1700"/>
                  </a:lnTo>
                  <a:lnTo>
                    <a:pt x="233" y="1638"/>
                  </a:lnTo>
                  <a:lnTo>
                    <a:pt x="181" y="1571"/>
                  </a:lnTo>
                  <a:lnTo>
                    <a:pt x="135" y="1498"/>
                  </a:lnTo>
                  <a:lnTo>
                    <a:pt x="96" y="1422"/>
                  </a:lnTo>
                  <a:lnTo>
                    <a:pt x="63" y="1344"/>
                  </a:lnTo>
                  <a:lnTo>
                    <a:pt x="36" y="1261"/>
                  </a:lnTo>
                  <a:lnTo>
                    <a:pt x="17" y="1174"/>
                  </a:lnTo>
                  <a:lnTo>
                    <a:pt x="4" y="1086"/>
                  </a:lnTo>
                  <a:lnTo>
                    <a:pt x="0" y="996"/>
                  </a:lnTo>
                  <a:lnTo>
                    <a:pt x="4" y="905"/>
                  </a:lnTo>
                  <a:lnTo>
                    <a:pt x="17" y="817"/>
                  </a:lnTo>
                  <a:lnTo>
                    <a:pt x="36" y="732"/>
                  </a:lnTo>
                  <a:lnTo>
                    <a:pt x="63" y="649"/>
                  </a:lnTo>
                  <a:lnTo>
                    <a:pt x="96" y="569"/>
                  </a:lnTo>
                  <a:lnTo>
                    <a:pt x="135" y="493"/>
                  </a:lnTo>
                  <a:lnTo>
                    <a:pt x="181" y="422"/>
                  </a:lnTo>
                  <a:lnTo>
                    <a:pt x="233" y="355"/>
                  </a:lnTo>
                  <a:lnTo>
                    <a:pt x="290" y="292"/>
                  </a:lnTo>
                  <a:lnTo>
                    <a:pt x="353" y="234"/>
                  </a:lnTo>
                  <a:lnTo>
                    <a:pt x="420" y="182"/>
                  </a:lnTo>
                  <a:lnTo>
                    <a:pt x="491" y="136"/>
                  </a:lnTo>
                  <a:lnTo>
                    <a:pt x="566" y="96"/>
                  </a:lnTo>
                  <a:lnTo>
                    <a:pt x="645" y="62"/>
                  </a:lnTo>
                  <a:lnTo>
                    <a:pt x="728" y="35"/>
                  </a:lnTo>
                  <a:lnTo>
                    <a:pt x="813" y="16"/>
                  </a:lnTo>
                  <a:lnTo>
                    <a:pt x="901" y="5"/>
                  </a:lnTo>
                  <a:lnTo>
                    <a:pt x="9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>
                <a:solidFill>
                  <a:prstClr val="black"/>
                </a:solidFill>
              </a:endParaRPr>
            </a:p>
          </p:txBody>
        </p:sp>
      </p:grpSp>
      <p:grpSp>
        <p:nvGrpSpPr>
          <p:cNvPr id="117" name="Group 81"/>
          <p:cNvGrpSpPr/>
          <p:nvPr/>
        </p:nvGrpSpPr>
        <p:grpSpPr>
          <a:xfrm>
            <a:off x="6242956" y="969577"/>
            <a:ext cx="517895" cy="734378"/>
            <a:chOff x="592138" y="2925763"/>
            <a:chExt cx="434976" cy="477838"/>
          </a:xfrm>
          <a:solidFill>
            <a:schemeClr val="bg1"/>
          </a:solidFill>
        </p:grpSpPr>
        <p:sp>
          <p:nvSpPr>
            <p:cNvPr id="118" name="Freeform 37"/>
            <p:cNvSpPr>
              <a:spLocks noEditPoints="1"/>
            </p:cNvSpPr>
            <p:nvPr/>
          </p:nvSpPr>
          <p:spPr bwMode="auto">
            <a:xfrm>
              <a:off x="663576" y="2998788"/>
              <a:ext cx="292100" cy="404813"/>
            </a:xfrm>
            <a:custGeom>
              <a:avLst/>
              <a:gdLst>
                <a:gd name="T0" fmla="*/ 750 w 2029"/>
                <a:gd name="T1" fmla="*/ 299 h 2800"/>
                <a:gd name="T2" fmla="*/ 479 w 2029"/>
                <a:gd name="T3" fmla="*/ 466 h 2800"/>
                <a:gd name="T4" fmla="*/ 304 w 2029"/>
                <a:gd name="T5" fmla="*/ 723 h 2800"/>
                <a:gd name="T6" fmla="*/ 259 w 2029"/>
                <a:gd name="T7" fmla="*/ 1034 h 2800"/>
                <a:gd name="T8" fmla="*/ 314 w 2029"/>
                <a:gd name="T9" fmla="*/ 1283 h 2800"/>
                <a:gd name="T10" fmla="*/ 414 w 2029"/>
                <a:gd name="T11" fmla="*/ 1472 h 2800"/>
                <a:gd name="T12" fmla="*/ 530 w 2029"/>
                <a:gd name="T13" fmla="*/ 1646 h 2800"/>
                <a:gd name="T14" fmla="*/ 603 w 2029"/>
                <a:gd name="T15" fmla="*/ 1843 h 2800"/>
                <a:gd name="T16" fmla="*/ 647 w 2029"/>
                <a:gd name="T17" fmla="*/ 1978 h 2800"/>
                <a:gd name="T18" fmla="*/ 1346 w 2029"/>
                <a:gd name="T19" fmla="*/ 2011 h 2800"/>
                <a:gd name="T20" fmla="*/ 1421 w 2029"/>
                <a:gd name="T21" fmla="*/ 1912 h 2800"/>
                <a:gd name="T22" fmla="*/ 1460 w 2029"/>
                <a:gd name="T23" fmla="*/ 1721 h 2800"/>
                <a:gd name="T24" fmla="*/ 1570 w 2029"/>
                <a:gd name="T25" fmla="*/ 1538 h 2800"/>
                <a:gd name="T26" fmla="*/ 1678 w 2029"/>
                <a:gd name="T27" fmla="*/ 1364 h 2800"/>
                <a:gd name="T28" fmla="*/ 1756 w 2029"/>
                <a:gd name="T29" fmla="*/ 1143 h 2800"/>
                <a:gd name="T30" fmla="*/ 1760 w 2029"/>
                <a:gd name="T31" fmla="*/ 844 h 2800"/>
                <a:gd name="T32" fmla="*/ 1634 w 2029"/>
                <a:gd name="T33" fmla="*/ 559 h 2800"/>
                <a:gd name="T34" fmla="*/ 1397 w 2029"/>
                <a:gd name="T35" fmla="*/ 352 h 2800"/>
                <a:gd name="T36" fmla="*/ 1084 w 2029"/>
                <a:gd name="T37" fmla="*/ 258 h 2800"/>
                <a:gd name="T38" fmla="*/ 1258 w 2029"/>
                <a:gd name="T39" fmla="*/ 29 h 2800"/>
                <a:gd name="T40" fmla="*/ 1613 w 2029"/>
                <a:gd name="T41" fmla="*/ 188 h 2800"/>
                <a:gd name="T42" fmla="*/ 1877 w 2029"/>
                <a:gd name="T43" fmla="*/ 461 h 2800"/>
                <a:gd name="T44" fmla="*/ 2015 w 2029"/>
                <a:gd name="T45" fmla="*/ 815 h 2800"/>
                <a:gd name="T46" fmla="*/ 2013 w 2029"/>
                <a:gd name="T47" fmla="*/ 1166 h 2800"/>
                <a:gd name="T48" fmla="*/ 1934 w 2029"/>
                <a:gd name="T49" fmla="*/ 1424 h 2800"/>
                <a:gd name="T50" fmla="*/ 1825 w 2029"/>
                <a:gd name="T51" fmla="*/ 1617 h 2800"/>
                <a:gd name="T52" fmla="*/ 1714 w 2029"/>
                <a:gd name="T53" fmla="*/ 1785 h 2800"/>
                <a:gd name="T54" fmla="*/ 1677 w 2029"/>
                <a:gd name="T55" fmla="*/ 1934 h 2800"/>
                <a:gd name="T56" fmla="*/ 1572 w 2029"/>
                <a:gd name="T57" fmla="*/ 2150 h 2800"/>
                <a:gd name="T58" fmla="*/ 1487 w 2029"/>
                <a:gd name="T59" fmla="*/ 2294 h 2800"/>
                <a:gd name="T60" fmla="*/ 1480 w 2029"/>
                <a:gd name="T61" fmla="*/ 2429 h 2800"/>
                <a:gd name="T62" fmla="*/ 1476 w 2029"/>
                <a:gd name="T63" fmla="*/ 2492 h 2800"/>
                <a:gd name="T64" fmla="*/ 1446 w 2029"/>
                <a:gd name="T65" fmla="*/ 2575 h 2800"/>
                <a:gd name="T66" fmla="*/ 1340 w 2029"/>
                <a:gd name="T67" fmla="*/ 2666 h 2800"/>
                <a:gd name="T68" fmla="*/ 1184 w 2029"/>
                <a:gd name="T69" fmla="*/ 2779 h 2800"/>
                <a:gd name="T70" fmla="*/ 891 w 2029"/>
                <a:gd name="T71" fmla="*/ 2798 h 2800"/>
                <a:gd name="T72" fmla="*/ 762 w 2029"/>
                <a:gd name="T73" fmla="*/ 2698 h 2800"/>
                <a:gd name="T74" fmla="*/ 607 w 2029"/>
                <a:gd name="T75" fmla="*/ 2606 h 2800"/>
                <a:gd name="T76" fmla="*/ 556 w 2029"/>
                <a:gd name="T77" fmla="*/ 2509 h 2800"/>
                <a:gd name="T78" fmla="*/ 551 w 2029"/>
                <a:gd name="T79" fmla="*/ 2466 h 2800"/>
                <a:gd name="T80" fmla="*/ 545 w 2029"/>
                <a:gd name="T81" fmla="*/ 2350 h 2800"/>
                <a:gd name="T82" fmla="*/ 538 w 2029"/>
                <a:gd name="T83" fmla="*/ 2221 h 2800"/>
                <a:gd name="T84" fmla="*/ 376 w 2029"/>
                <a:gd name="T85" fmla="*/ 2025 h 2800"/>
                <a:gd name="T86" fmla="*/ 340 w 2029"/>
                <a:gd name="T87" fmla="*/ 1839 h 2800"/>
                <a:gd name="T88" fmla="*/ 248 w 2029"/>
                <a:gd name="T89" fmla="*/ 1682 h 2800"/>
                <a:gd name="T90" fmla="*/ 138 w 2029"/>
                <a:gd name="T91" fmla="*/ 1508 h 2800"/>
                <a:gd name="T92" fmla="*/ 41 w 2029"/>
                <a:gd name="T93" fmla="*/ 1278 h 2800"/>
                <a:gd name="T94" fmla="*/ 0 w 2029"/>
                <a:gd name="T95" fmla="*/ 973 h 2800"/>
                <a:gd name="T96" fmla="*/ 80 w 2029"/>
                <a:gd name="T97" fmla="*/ 595 h 2800"/>
                <a:gd name="T98" fmla="*/ 298 w 2029"/>
                <a:gd name="T99" fmla="*/ 286 h 2800"/>
                <a:gd name="T100" fmla="*/ 621 w 2029"/>
                <a:gd name="T101" fmla="*/ 77 h 2800"/>
                <a:gd name="T102" fmla="*/ 1014 w 2029"/>
                <a:gd name="T103" fmla="*/ 0 h 2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029" h="2800">
                  <a:moveTo>
                    <a:pt x="1014" y="255"/>
                  </a:moveTo>
                  <a:lnTo>
                    <a:pt x="945" y="258"/>
                  </a:lnTo>
                  <a:lnTo>
                    <a:pt x="878" y="266"/>
                  </a:lnTo>
                  <a:lnTo>
                    <a:pt x="813" y="281"/>
                  </a:lnTo>
                  <a:lnTo>
                    <a:pt x="750" y="299"/>
                  </a:lnTo>
                  <a:lnTo>
                    <a:pt x="690" y="324"/>
                  </a:lnTo>
                  <a:lnTo>
                    <a:pt x="632" y="354"/>
                  </a:lnTo>
                  <a:lnTo>
                    <a:pt x="578" y="387"/>
                  </a:lnTo>
                  <a:lnTo>
                    <a:pt x="527" y="424"/>
                  </a:lnTo>
                  <a:lnTo>
                    <a:pt x="479" y="466"/>
                  </a:lnTo>
                  <a:lnTo>
                    <a:pt x="435" y="511"/>
                  </a:lnTo>
                  <a:lnTo>
                    <a:pt x="396" y="559"/>
                  </a:lnTo>
                  <a:lnTo>
                    <a:pt x="361" y="611"/>
                  </a:lnTo>
                  <a:lnTo>
                    <a:pt x="330" y="666"/>
                  </a:lnTo>
                  <a:lnTo>
                    <a:pt x="304" y="723"/>
                  </a:lnTo>
                  <a:lnTo>
                    <a:pt x="284" y="783"/>
                  </a:lnTo>
                  <a:lnTo>
                    <a:pt x="270" y="844"/>
                  </a:lnTo>
                  <a:lnTo>
                    <a:pt x="260" y="908"/>
                  </a:lnTo>
                  <a:lnTo>
                    <a:pt x="257" y="973"/>
                  </a:lnTo>
                  <a:lnTo>
                    <a:pt x="259" y="1034"/>
                  </a:lnTo>
                  <a:lnTo>
                    <a:pt x="264" y="1090"/>
                  </a:lnTo>
                  <a:lnTo>
                    <a:pt x="273" y="1143"/>
                  </a:lnTo>
                  <a:lnTo>
                    <a:pt x="284" y="1193"/>
                  </a:lnTo>
                  <a:lnTo>
                    <a:pt x="298" y="1240"/>
                  </a:lnTo>
                  <a:lnTo>
                    <a:pt x="314" y="1283"/>
                  </a:lnTo>
                  <a:lnTo>
                    <a:pt x="331" y="1325"/>
                  </a:lnTo>
                  <a:lnTo>
                    <a:pt x="351" y="1364"/>
                  </a:lnTo>
                  <a:lnTo>
                    <a:pt x="371" y="1402"/>
                  </a:lnTo>
                  <a:lnTo>
                    <a:pt x="393" y="1437"/>
                  </a:lnTo>
                  <a:lnTo>
                    <a:pt x="414" y="1472"/>
                  </a:lnTo>
                  <a:lnTo>
                    <a:pt x="437" y="1505"/>
                  </a:lnTo>
                  <a:lnTo>
                    <a:pt x="458" y="1537"/>
                  </a:lnTo>
                  <a:lnTo>
                    <a:pt x="483" y="1573"/>
                  </a:lnTo>
                  <a:lnTo>
                    <a:pt x="507" y="1610"/>
                  </a:lnTo>
                  <a:lnTo>
                    <a:pt x="530" y="1646"/>
                  </a:lnTo>
                  <a:lnTo>
                    <a:pt x="551" y="1683"/>
                  </a:lnTo>
                  <a:lnTo>
                    <a:pt x="569" y="1721"/>
                  </a:lnTo>
                  <a:lnTo>
                    <a:pt x="584" y="1760"/>
                  </a:lnTo>
                  <a:lnTo>
                    <a:pt x="595" y="1800"/>
                  </a:lnTo>
                  <a:lnTo>
                    <a:pt x="603" y="1843"/>
                  </a:lnTo>
                  <a:lnTo>
                    <a:pt x="605" y="1888"/>
                  </a:lnTo>
                  <a:lnTo>
                    <a:pt x="608" y="1912"/>
                  </a:lnTo>
                  <a:lnTo>
                    <a:pt x="617" y="1936"/>
                  </a:lnTo>
                  <a:lnTo>
                    <a:pt x="630" y="1958"/>
                  </a:lnTo>
                  <a:lnTo>
                    <a:pt x="647" y="1978"/>
                  </a:lnTo>
                  <a:lnTo>
                    <a:pt x="665" y="1996"/>
                  </a:lnTo>
                  <a:lnTo>
                    <a:pt x="683" y="2011"/>
                  </a:lnTo>
                  <a:lnTo>
                    <a:pt x="701" y="2025"/>
                  </a:lnTo>
                  <a:lnTo>
                    <a:pt x="1328" y="2025"/>
                  </a:lnTo>
                  <a:lnTo>
                    <a:pt x="1346" y="2011"/>
                  </a:lnTo>
                  <a:lnTo>
                    <a:pt x="1364" y="1996"/>
                  </a:lnTo>
                  <a:lnTo>
                    <a:pt x="1383" y="1978"/>
                  </a:lnTo>
                  <a:lnTo>
                    <a:pt x="1399" y="1958"/>
                  </a:lnTo>
                  <a:lnTo>
                    <a:pt x="1412" y="1936"/>
                  </a:lnTo>
                  <a:lnTo>
                    <a:pt x="1421" y="1912"/>
                  </a:lnTo>
                  <a:lnTo>
                    <a:pt x="1424" y="1888"/>
                  </a:lnTo>
                  <a:lnTo>
                    <a:pt x="1426" y="1843"/>
                  </a:lnTo>
                  <a:lnTo>
                    <a:pt x="1434" y="1800"/>
                  </a:lnTo>
                  <a:lnTo>
                    <a:pt x="1445" y="1760"/>
                  </a:lnTo>
                  <a:lnTo>
                    <a:pt x="1460" y="1721"/>
                  </a:lnTo>
                  <a:lnTo>
                    <a:pt x="1478" y="1684"/>
                  </a:lnTo>
                  <a:lnTo>
                    <a:pt x="1498" y="1646"/>
                  </a:lnTo>
                  <a:lnTo>
                    <a:pt x="1520" y="1610"/>
                  </a:lnTo>
                  <a:lnTo>
                    <a:pt x="1545" y="1574"/>
                  </a:lnTo>
                  <a:lnTo>
                    <a:pt x="1570" y="1538"/>
                  </a:lnTo>
                  <a:lnTo>
                    <a:pt x="1592" y="1506"/>
                  </a:lnTo>
                  <a:lnTo>
                    <a:pt x="1614" y="1473"/>
                  </a:lnTo>
                  <a:lnTo>
                    <a:pt x="1636" y="1438"/>
                  </a:lnTo>
                  <a:lnTo>
                    <a:pt x="1658" y="1402"/>
                  </a:lnTo>
                  <a:lnTo>
                    <a:pt x="1678" y="1364"/>
                  </a:lnTo>
                  <a:lnTo>
                    <a:pt x="1698" y="1325"/>
                  </a:lnTo>
                  <a:lnTo>
                    <a:pt x="1715" y="1283"/>
                  </a:lnTo>
                  <a:lnTo>
                    <a:pt x="1731" y="1240"/>
                  </a:lnTo>
                  <a:lnTo>
                    <a:pt x="1745" y="1193"/>
                  </a:lnTo>
                  <a:lnTo>
                    <a:pt x="1756" y="1143"/>
                  </a:lnTo>
                  <a:lnTo>
                    <a:pt x="1765" y="1090"/>
                  </a:lnTo>
                  <a:lnTo>
                    <a:pt x="1770" y="1034"/>
                  </a:lnTo>
                  <a:lnTo>
                    <a:pt x="1772" y="973"/>
                  </a:lnTo>
                  <a:lnTo>
                    <a:pt x="1769" y="908"/>
                  </a:lnTo>
                  <a:lnTo>
                    <a:pt x="1760" y="844"/>
                  </a:lnTo>
                  <a:lnTo>
                    <a:pt x="1745" y="782"/>
                  </a:lnTo>
                  <a:lnTo>
                    <a:pt x="1725" y="723"/>
                  </a:lnTo>
                  <a:lnTo>
                    <a:pt x="1700" y="666"/>
                  </a:lnTo>
                  <a:lnTo>
                    <a:pt x="1668" y="610"/>
                  </a:lnTo>
                  <a:lnTo>
                    <a:pt x="1634" y="559"/>
                  </a:lnTo>
                  <a:lnTo>
                    <a:pt x="1594" y="511"/>
                  </a:lnTo>
                  <a:lnTo>
                    <a:pt x="1550" y="466"/>
                  </a:lnTo>
                  <a:lnTo>
                    <a:pt x="1503" y="424"/>
                  </a:lnTo>
                  <a:lnTo>
                    <a:pt x="1451" y="386"/>
                  </a:lnTo>
                  <a:lnTo>
                    <a:pt x="1397" y="352"/>
                  </a:lnTo>
                  <a:lnTo>
                    <a:pt x="1339" y="324"/>
                  </a:lnTo>
                  <a:lnTo>
                    <a:pt x="1278" y="299"/>
                  </a:lnTo>
                  <a:lnTo>
                    <a:pt x="1216" y="281"/>
                  </a:lnTo>
                  <a:lnTo>
                    <a:pt x="1151" y="266"/>
                  </a:lnTo>
                  <a:lnTo>
                    <a:pt x="1084" y="258"/>
                  </a:lnTo>
                  <a:lnTo>
                    <a:pt x="1014" y="255"/>
                  </a:lnTo>
                  <a:close/>
                  <a:moveTo>
                    <a:pt x="1014" y="0"/>
                  </a:moveTo>
                  <a:lnTo>
                    <a:pt x="1097" y="3"/>
                  </a:lnTo>
                  <a:lnTo>
                    <a:pt x="1179" y="13"/>
                  </a:lnTo>
                  <a:lnTo>
                    <a:pt x="1258" y="29"/>
                  </a:lnTo>
                  <a:lnTo>
                    <a:pt x="1335" y="50"/>
                  </a:lnTo>
                  <a:lnTo>
                    <a:pt x="1408" y="77"/>
                  </a:lnTo>
                  <a:lnTo>
                    <a:pt x="1480" y="109"/>
                  </a:lnTo>
                  <a:lnTo>
                    <a:pt x="1548" y="147"/>
                  </a:lnTo>
                  <a:lnTo>
                    <a:pt x="1613" y="188"/>
                  </a:lnTo>
                  <a:lnTo>
                    <a:pt x="1673" y="235"/>
                  </a:lnTo>
                  <a:lnTo>
                    <a:pt x="1731" y="286"/>
                  </a:lnTo>
                  <a:lnTo>
                    <a:pt x="1783" y="340"/>
                  </a:lnTo>
                  <a:lnTo>
                    <a:pt x="1833" y="399"/>
                  </a:lnTo>
                  <a:lnTo>
                    <a:pt x="1877" y="461"/>
                  </a:lnTo>
                  <a:lnTo>
                    <a:pt x="1915" y="526"/>
                  </a:lnTo>
                  <a:lnTo>
                    <a:pt x="1949" y="595"/>
                  </a:lnTo>
                  <a:lnTo>
                    <a:pt x="1976" y="667"/>
                  </a:lnTo>
                  <a:lnTo>
                    <a:pt x="1999" y="739"/>
                  </a:lnTo>
                  <a:lnTo>
                    <a:pt x="2015" y="815"/>
                  </a:lnTo>
                  <a:lnTo>
                    <a:pt x="2025" y="893"/>
                  </a:lnTo>
                  <a:lnTo>
                    <a:pt x="2029" y="973"/>
                  </a:lnTo>
                  <a:lnTo>
                    <a:pt x="2026" y="1041"/>
                  </a:lnTo>
                  <a:lnTo>
                    <a:pt x="2021" y="1105"/>
                  </a:lnTo>
                  <a:lnTo>
                    <a:pt x="2013" y="1166"/>
                  </a:lnTo>
                  <a:lnTo>
                    <a:pt x="2001" y="1224"/>
                  </a:lnTo>
                  <a:lnTo>
                    <a:pt x="1988" y="1278"/>
                  </a:lnTo>
                  <a:lnTo>
                    <a:pt x="1972" y="1329"/>
                  </a:lnTo>
                  <a:lnTo>
                    <a:pt x="1953" y="1378"/>
                  </a:lnTo>
                  <a:lnTo>
                    <a:pt x="1934" y="1424"/>
                  </a:lnTo>
                  <a:lnTo>
                    <a:pt x="1913" y="1466"/>
                  </a:lnTo>
                  <a:lnTo>
                    <a:pt x="1892" y="1507"/>
                  </a:lnTo>
                  <a:lnTo>
                    <a:pt x="1869" y="1546"/>
                  </a:lnTo>
                  <a:lnTo>
                    <a:pt x="1847" y="1583"/>
                  </a:lnTo>
                  <a:lnTo>
                    <a:pt x="1825" y="1617"/>
                  </a:lnTo>
                  <a:lnTo>
                    <a:pt x="1803" y="1649"/>
                  </a:lnTo>
                  <a:lnTo>
                    <a:pt x="1781" y="1681"/>
                  </a:lnTo>
                  <a:lnTo>
                    <a:pt x="1756" y="1719"/>
                  </a:lnTo>
                  <a:lnTo>
                    <a:pt x="1733" y="1753"/>
                  </a:lnTo>
                  <a:lnTo>
                    <a:pt x="1714" y="1785"/>
                  </a:lnTo>
                  <a:lnTo>
                    <a:pt x="1700" y="1813"/>
                  </a:lnTo>
                  <a:lnTo>
                    <a:pt x="1689" y="1839"/>
                  </a:lnTo>
                  <a:lnTo>
                    <a:pt x="1682" y="1864"/>
                  </a:lnTo>
                  <a:lnTo>
                    <a:pt x="1680" y="1888"/>
                  </a:lnTo>
                  <a:lnTo>
                    <a:pt x="1677" y="1934"/>
                  </a:lnTo>
                  <a:lnTo>
                    <a:pt x="1667" y="1980"/>
                  </a:lnTo>
                  <a:lnTo>
                    <a:pt x="1652" y="2025"/>
                  </a:lnTo>
                  <a:lnTo>
                    <a:pt x="1630" y="2068"/>
                  </a:lnTo>
                  <a:lnTo>
                    <a:pt x="1604" y="2110"/>
                  </a:lnTo>
                  <a:lnTo>
                    <a:pt x="1572" y="2150"/>
                  </a:lnTo>
                  <a:lnTo>
                    <a:pt x="1534" y="2187"/>
                  </a:lnTo>
                  <a:lnTo>
                    <a:pt x="1491" y="2221"/>
                  </a:lnTo>
                  <a:lnTo>
                    <a:pt x="1490" y="2242"/>
                  </a:lnTo>
                  <a:lnTo>
                    <a:pt x="1489" y="2267"/>
                  </a:lnTo>
                  <a:lnTo>
                    <a:pt x="1487" y="2294"/>
                  </a:lnTo>
                  <a:lnTo>
                    <a:pt x="1486" y="2322"/>
                  </a:lnTo>
                  <a:lnTo>
                    <a:pt x="1484" y="2350"/>
                  </a:lnTo>
                  <a:lnTo>
                    <a:pt x="1483" y="2378"/>
                  </a:lnTo>
                  <a:lnTo>
                    <a:pt x="1481" y="2405"/>
                  </a:lnTo>
                  <a:lnTo>
                    <a:pt x="1480" y="2429"/>
                  </a:lnTo>
                  <a:lnTo>
                    <a:pt x="1479" y="2449"/>
                  </a:lnTo>
                  <a:lnTo>
                    <a:pt x="1478" y="2466"/>
                  </a:lnTo>
                  <a:lnTo>
                    <a:pt x="1478" y="2476"/>
                  </a:lnTo>
                  <a:lnTo>
                    <a:pt x="1476" y="2479"/>
                  </a:lnTo>
                  <a:lnTo>
                    <a:pt x="1476" y="2492"/>
                  </a:lnTo>
                  <a:lnTo>
                    <a:pt x="1474" y="2506"/>
                  </a:lnTo>
                  <a:lnTo>
                    <a:pt x="1470" y="2522"/>
                  </a:lnTo>
                  <a:lnTo>
                    <a:pt x="1465" y="2539"/>
                  </a:lnTo>
                  <a:lnTo>
                    <a:pt x="1457" y="2557"/>
                  </a:lnTo>
                  <a:lnTo>
                    <a:pt x="1446" y="2575"/>
                  </a:lnTo>
                  <a:lnTo>
                    <a:pt x="1432" y="2594"/>
                  </a:lnTo>
                  <a:lnTo>
                    <a:pt x="1416" y="2613"/>
                  </a:lnTo>
                  <a:lnTo>
                    <a:pt x="1395" y="2631"/>
                  </a:lnTo>
                  <a:lnTo>
                    <a:pt x="1370" y="2650"/>
                  </a:lnTo>
                  <a:lnTo>
                    <a:pt x="1340" y="2666"/>
                  </a:lnTo>
                  <a:lnTo>
                    <a:pt x="1307" y="2683"/>
                  </a:lnTo>
                  <a:lnTo>
                    <a:pt x="1267" y="2698"/>
                  </a:lnTo>
                  <a:lnTo>
                    <a:pt x="1244" y="2727"/>
                  </a:lnTo>
                  <a:lnTo>
                    <a:pt x="1216" y="2754"/>
                  </a:lnTo>
                  <a:lnTo>
                    <a:pt x="1184" y="2779"/>
                  </a:lnTo>
                  <a:lnTo>
                    <a:pt x="1162" y="2790"/>
                  </a:lnTo>
                  <a:lnTo>
                    <a:pt x="1138" y="2798"/>
                  </a:lnTo>
                  <a:lnTo>
                    <a:pt x="1113" y="2800"/>
                  </a:lnTo>
                  <a:lnTo>
                    <a:pt x="916" y="2800"/>
                  </a:lnTo>
                  <a:lnTo>
                    <a:pt x="891" y="2798"/>
                  </a:lnTo>
                  <a:lnTo>
                    <a:pt x="867" y="2790"/>
                  </a:lnTo>
                  <a:lnTo>
                    <a:pt x="845" y="2779"/>
                  </a:lnTo>
                  <a:lnTo>
                    <a:pt x="813" y="2754"/>
                  </a:lnTo>
                  <a:lnTo>
                    <a:pt x="785" y="2727"/>
                  </a:lnTo>
                  <a:lnTo>
                    <a:pt x="762" y="2698"/>
                  </a:lnTo>
                  <a:lnTo>
                    <a:pt x="720" y="2681"/>
                  </a:lnTo>
                  <a:lnTo>
                    <a:pt x="684" y="2664"/>
                  </a:lnTo>
                  <a:lnTo>
                    <a:pt x="653" y="2646"/>
                  </a:lnTo>
                  <a:lnTo>
                    <a:pt x="628" y="2626"/>
                  </a:lnTo>
                  <a:lnTo>
                    <a:pt x="607" y="2606"/>
                  </a:lnTo>
                  <a:lnTo>
                    <a:pt x="590" y="2585"/>
                  </a:lnTo>
                  <a:lnTo>
                    <a:pt x="578" y="2566"/>
                  </a:lnTo>
                  <a:lnTo>
                    <a:pt x="567" y="2546"/>
                  </a:lnTo>
                  <a:lnTo>
                    <a:pt x="561" y="2527"/>
                  </a:lnTo>
                  <a:lnTo>
                    <a:pt x="556" y="2509"/>
                  </a:lnTo>
                  <a:lnTo>
                    <a:pt x="554" y="2494"/>
                  </a:lnTo>
                  <a:lnTo>
                    <a:pt x="552" y="2479"/>
                  </a:lnTo>
                  <a:lnTo>
                    <a:pt x="552" y="2479"/>
                  </a:lnTo>
                  <a:lnTo>
                    <a:pt x="552" y="2476"/>
                  </a:lnTo>
                  <a:lnTo>
                    <a:pt x="551" y="2466"/>
                  </a:lnTo>
                  <a:lnTo>
                    <a:pt x="550" y="2449"/>
                  </a:lnTo>
                  <a:lnTo>
                    <a:pt x="549" y="2429"/>
                  </a:lnTo>
                  <a:lnTo>
                    <a:pt x="548" y="2405"/>
                  </a:lnTo>
                  <a:lnTo>
                    <a:pt x="546" y="2378"/>
                  </a:lnTo>
                  <a:lnTo>
                    <a:pt x="545" y="2350"/>
                  </a:lnTo>
                  <a:lnTo>
                    <a:pt x="543" y="2322"/>
                  </a:lnTo>
                  <a:lnTo>
                    <a:pt x="542" y="2294"/>
                  </a:lnTo>
                  <a:lnTo>
                    <a:pt x="540" y="2267"/>
                  </a:lnTo>
                  <a:lnTo>
                    <a:pt x="539" y="2242"/>
                  </a:lnTo>
                  <a:lnTo>
                    <a:pt x="538" y="2221"/>
                  </a:lnTo>
                  <a:lnTo>
                    <a:pt x="495" y="2187"/>
                  </a:lnTo>
                  <a:lnTo>
                    <a:pt x="457" y="2150"/>
                  </a:lnTo>
                  <a:lnTo>
                    <a:pt x="425" y="2110"/>
                  </a:lnTo>
                  <a:lnTo>
                    <a:pt x="398" y="2068"/>
                  </a:lnTo>
                  <a:lnTo>
                    <a:pt x="376" y="2025"/>
                  </a:lnTo>
                  <a:lnTo>
                    <a:pt x="362" y="1980"/>
                  </a:lnTo>
                  <a:lnTo>
                    <a:pt x="352" y="1934"/>
                  </a:lnTo>
                  <a:lnTo>
                    <a:pt x="349" y="1888"/>
                  </a:lnTo>
                  <a:lnTo>
                    <a:pt x="347" y="1864"/>
                  </a:lnTo>
                  <a:lnTo>
                    <a:pt x="340" y="1839"/>
                  </a:lnTo>
                  <a:lnTo>
                    <a:pt x="329" y="1813"/>
                  </a:lnTo>
                  <a:lnTo>
                    <a:pt x="315" y="1785"/>
                  </a:lnTo>
                  <a:lnTo>
                    <a:pt x="296" y="1753"/>
                  </a:lnTo>
                  <a:lnTo>
                    <a:pt x="274" y="1719"/>
                  </a:lnTo>
                  <a:lnTo>
                    <a:pt x="248" y="1682"/>
                  </a:lnTo>
                  <a:lnTo>
                    <a:pt x="227" y="1650"/>
                  </a:lnTo>
                  <a:lnTo>
                    <a:pt x="205" y="1617"/>
                  </a:lnTo>
                  <a:lnTo>
                    <a:pt x="182" y="1583"/>
                  </a:lnTo>
                  <a:lnTo>
                    <a:pt x="160" y="1546"/>
                  </a:lnTo>
                  <a:lnTo>
                    <a:pt x="138" y="1508"/>
                  </a:lnTo>
                  <a:lnTo>
                    <a:pt x="116" y="1466"/>
                  </a:lnTo>
                  <a:lnTo>
                    <a:pt x="95" y="1424"/>
                  </a:lnTo>
                  <a:lnTo>
                    <a:pt x="76" y="1378"/>
                  </a:lnTo>
                  <a:lnTo>
                    <a:pt x="57" y="1329"/>
                  </a:lnTo>
                  <a:lnTo>
                    <a:pt x="41" y="1278"/>
                  </a:lnTo>
                  <a:lnTo>
                    <a:pt x="28" y="1224"/>
                  </a:lnTo>
                  <a:lnTo>
                    <a:pt x="16" y="1166"/>
                  </a:lnTo>
                  <a:lnTo>
                    <a:pt x="8" y="1105"/>
                  </a:lnTo>
                  <a:lnTo>
                    <a:pt x="2" y="1041"/>
                  </a:lnTo>
                  <a:lnTo>
                    <a:pt x="0" y="973"/>
                  </a:lnTo>
                  <a:lnTo>
                    <a:pt x="4" y="893"/>
                  </a:lnTo>
                  <a:lnTo>
                    <a:pt x="14" y="815"/>
                  </a:lnTo>
                  <a:lnTo>
                    <a:pt x="30" y="739"/>
                  </a:lnTo>
                  <a:lnTo>
                    <a:pt x="53" y="667"/>
                  </a:lnTo>
                  <a:lnTo>
                    <a:pt x="80" y="595"/>
                  </a:lnTo>
                  <a:lnTo>
                    <a:pt x="114" y="526"/>
                  </a:lnTo>
                  <a:lnTo>
                    <a:pt x="152" y="461"/>
                  </a:lnTo>
                  <a:lnTo>
                    <a:pt x="196" y="399"/>
                  </a:lnTo>
                  <a:lnTo>
                    <a:pt x="246" y="340"/>
                  </a:lnTo>
                  <a:lnTo>
                    <a:pt x="298" y="286"/>
                  </a:lnTo>
                  <a:lnTo>
                    <a:pt x="356" y="235"/>
                  </a:lnTo>
                  <a:lnTo>
                    <a:pt x="416" y="188"/>
                  </a:lnTo>
                  <a:lnTo>
                    <a:pt x="481" y="147"/>
                  </a:lnTo>
                  <a:lnTo>
                    <a:pt x="549" y="109"/>
                  </a:lnTo>
                  <a:lnTo>
                    <a:pt x="621" y="77"/>
                  </a:lnTo>
                  <a:lnTo>
                    <a:pt x="695" y="50"/>
                  </a:lnTo>
                  <a:lnTo>
                    <a:pt x="771" y="29"/>
                  </a:lnTo>
                  <a:lnTo>
                    <a:pt x="850" y="13"/>
                  </a:lnTo>
                  <a:lnTo>
                    <a:pt x="932" y="3"/>
                  </a:lnTo>
                  <a:lnTo>
                    <a:pt x="10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38"/>
            <p:cNvSpPr>
              <a:spLocks/>
            </p:cNvSpPr>
            <p:nvPr/>
          </p:nvSpPr>
          <p:spPr bwMode="auto">
            <a:xfrm>
              <a:off x="800101" y="2925763"/>
              <a:ext cx="19050" cy="46038"/>
            </a:xfrm>
            <a:custGeom>
              <a:avLst/>
              <a:gdLst>
                <a:gd name="T0" fmla="*/ 63 w 127"/>
                <a:gd name="T1" fmla="*/ 0 h 318"/>
                <a:gd name="T2" fmla="*/ 63 w 127"/>
                <a:gd name="T3" fmla="*/ 0 h 318"/>
                <a:gd name="T4" fmla="*/ 80 w 127"/>
                <a:gd name="T5" fmla="*/ 2 h 318"/>
                <a:gd name="T6" fmla="*/ 96 w 127"/>
                <a:gd name="T7" fmla="*/ 9 h 318"/>
                <a:gd name="T8" fmla="*/ 109 w 127"/>
                <a:gd name="T9" fmla="*/ 19 h 318"/>
                <a:gd name="T10" fmla="*/ 119 w 127"/>
                <a:gd name="T11" fmla="*/ 32 h 318"/>
                <a:gd name="T12" fmla="*/ 125 w 127"/>
                <a:gd name="T13" fmla="*/ 47 h 318"/>
                <a:gd name="T14" fmla="*/ 127 w 127"/>
                <a:gd name="T15" fmla="*/ 64 h 318"/>
                <a:gd name="T16" fmla="*/ 127 w 127"/>
                <a:gd name="T17" fmla="*/ 254 h 318"/>
                <a:gd name="T18" fmla="*/ 125 w 127"/>
                <a:gd name="T19" fmla="*/ 272 h 318"/>
                <a:gd name="T20" fmla="*/ 119 w 127"/>
                <a:gd name="T21" fmla="*/ 286 h 318"/>
                <a:gd name="T22" fmla="*/ 109 w 127"/>
                <a:gd name="T23" fmla="*/ 300 h 318"/>
                <a:gd name="T24" fmla="*/ 96 w 127"/>
                <a:gd name="T25" fmla="*/ 309 h 318"/>
                <a:gd name="T26" fmla="*/ 80 w 127"/>
                <a:gd name="T27" fmla="*/ 315 h 318"/>
                <a:gd name="T28" fmla="*/ 63 w 127"/>
                <a:gd name="T29" fmla="*/ 318 h 318"/>
                <a:gd name="T30" fmla="*/ 47 w 127"/>
                <a:gd name="T31" fmla="*/ 315 h 318"/>
                <a:gd name="T32" fmla="*/ 31 w 127"/>
                <a:gd name="T33" fmla="*/ 309 h 318"/>
                <a:gd name="T34" fmla="*/ 18 w 127"/>
                <a:gd name="T35" fmla="*/ 300 h 318"/>
                <a:gd name="T36" fmla="*/ 8 w 127"/>
                <a:gd name="T37" fmla="*/ 286 h 318"/>
                <a:gd name="T38" fmla="*/ 2 w 127"/>
                <a:gd name="T39" fmla="*/ 272 h 318"/>
                <a:gd name="T40" fmla="*/ 0 w 127"/>
                <a:gd name="T41" fmla="*/ 254 h 318"/>
                <a:gd name="T42" fmla="*/ 0 w 127"/>
                <a:gd name="T43" fmla="*/ 64 h 318"/>
                <a:gd name="T44" fmla="*/ 2 w 127"/>
                <a:gd name="T45" fmla="*/ 47 h 318"/>
                <a:gd name="T46" fmla="*/ 8 w 127"/>
                <a:gd name="T47" fmla="*/ 32 h 318"/>
                <a:gd name="T48" fmla="*/ 18 w 127"/>
                <a:gd name="T49" fmla="*/ 19 h 318"/>
                <a:gd name="T50" fmla="*/ 31 w 127"/>
                <a:gd name="T51" fmla="*/ 9 h 318"/>
                <a:gd name="T52" fmla="*/ 47 w 127"/>
                <a:gd name="T53" fmla="*/ 2 h 318"/>
                <a:gd name="T54" fmla="*/ 63 w 127"/>
                <a:gd name="T55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7" h="318">
                  <a:moveTo>
                    <a:pt x="63" y="0"/>
                  </a:moveTo>
                  <a:lnTo>
                    <a:pt x="63" y="0"/>
                  </a:lnTo>
                  <a:lnTo>
                    <a:pt x="80" y="2"/>
                  </a:lnTo>
                  <a:lnTo>
                    <a:pt x="96" y="9"/>
                  </a:lnTo>
                  <a:lnTo>
                    <a:pt x="109" y="19"/>
                  </a:lnTo>
                  <a:lnTo>
                    <a:pt x="119" y="32"/>
                  </a:lnTo>
                  <a:lnTo>
                    <a:pt x="125" y="47"/>
                  </a:lnTo>
                  <a:lnTo>
                    <a:pt x="127" y="64"/>
                  </a:lnTo>
                  <a:lnTo>
                    <a:pt x="127" y="254"/>
                  </a:lnTo>
                  <a:lnTo>
                    <a:pt x="125" y="272"/>
                  </a:lnTo>
                  <a:lnTo>
                    <a:pt x="119" y="286"/>
                  </a:lnTo>
                  <a:lnTo>
                    <a:pt x="109" y="300"/>
                  </a:lnTo>
                  <a:lnTo>
                    <a:pt x="96" y="309"/>
                  </a:lnTo>
                  <a:lnTo>
                    <a:pt x="80" y="315"/>
                  </a:lnTo>
                  <a:lnTo>
                    <a:pt x="63" y="318"/>
                  </a:lnTo>
                  <a:lnTo>
                    <a:pt x="47" y="315"/>
                  </a:lnTo>
                  <a:lnTo>
                    <a:pt x="31" y="309"/>
                  </a:lnTo>
                  <a:lnTo>
                    <a:pt x="18" y="300"/>
                  </a:lnTo>
                  <a:lnTo>
                    <a:pt x="8" y="286"/>
                  </a:lnTo>
                  <a:lnTo>
                    <a:pt x="2" y="272"/>
                  </a:lnTo>
                  <a:lnTo>
                    <a:pt x="0" y="254"/>
                  </a:lnTo>
                  <a:lnTo>
                    <a:pt x="0" y="64"/>
                  </a:lnTo>
                  <a:lnTo>
                    <a:pt x="2" y="47"/>
                  </a:lnTo>
                  <a:lnTo>
                    <a:pt x="8" y="32"/>
                  </a:lnTo>
                  <a:lnTo>
                    <a:pt x="18" y="19"/>
                  </a:lnTo>
                  <a:lnTo>
                    <a:pt x="31" y="9"/>
                  </a:lnTo>
                  <a:lnTo>
                    <a:pt x="47" y="2"/>
                  </a:lnTo>
                  <a:lnTo>
                    <a:pt x="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39"/>
            <p:cNvSpPr>
              <a:spLocks/>
            </p:cNvSpPr>
            <p:nvPr/>
          </p:nvSpPr>
          <p:spPr bwMode="auto">
            <a:xfrm>
              <a:off x="696913" y="2954338"/>
              <a:ext cx="31750" cy="41275"/>
            </a:xfrm>
            <a:custGeom>
              <a:avLst/>
              <a:gdLst>
                <a:gd name="T0" fmla="*/ 64 w 224"/>
                <a:gd name="T1" fmla="*/ 0 h 293"/>
                <a:gd name="T2" fmla="*/ 80 w 224"/>
                <a:gd name="T3" fmla="*/ 2 h 293"/>
                <a:gd name="T4" fmla="*/ 95 w 224"/>
                <a:gd name="T5" fmla="*/ 8 h 293"/>
                <a:gd name="T6" fmla="*/ 109 w 224"/>
                <a:gd name="T7" fmla="*/ 18 h 293"/>
                <a:gd name="T8" fmla="*/ 119 w 224"/>
                <a:gd name="T9" fmla="*/ 32 h 293"/>
                <a:gd name="T10" fmla="*/ 216 w 224"/>
                <a:gd name="T11" fmla="*/ 197 h 293"/>
                <a:gd name="T12" fmla="*/ 222 w 224"/>
                <a:gd name="T13" fmla="*/ 213 h 293"/>
                <a:gd name="T14" fmla="*/ 224 w 224"/>
                <a:gd name="T15" fmla="*/ 230 h 293"/>
                <a:gd name="T16" fmla="*/ 222 w 224"/>
                <a:gd name="T17" fmla="*/ 245 h 293"/>
                <a:gd name="T18" fmla="*/ 216 w 224"/>
                <a:gd name="T19" fmla="*/ 261 h 293"/>
                <a:gd name="T20" fmla="*/ 206 w 224"/>
                <a:gd name="T21" fmla="*/ 274 h 293"/>
                <a:gd name="T22" fmla="*/ 193 w 224"/>
                <a:gd name="T23" fmla="*/ 285 h 293"/>
                <a:gd name="T24" fmla="*/ 177 w 224"/>
                <a:gd name="T25" fmla="*/ 291 h 293"/>
                <a:gd name="T26" fmla="*/ 160 w 224"/>
                <a:gd name="T27" fmla="*/ 293 h 293"/>
                <a:gd name="T28" fmla="*/ 143 w 224"/>
                <a:gd name="T29" fmla="*/ 291 h 293"/>
                <a:gd name="T30" fmla="*/ 129 w 224"/>
                <a:gd name="T31" fmla="*/ 285 h 293"/>
                <a:gd name="T32" fmla="*/ 115 w 224"/>
                <a:gd name="T33" fmla="*/ 274 h 293"/>
                <a:gd name="T34" fmla="*/ 105 w 224"/>
                <a:gd name="T35" fmla="*/ 261 h 293"/>
                <a:gd name="T36" fmla="*/ 8 w 224"/>
                <a:gd name="T37" fmla="*/ 95 h 293"/>
                <a:gd name="T38" fmla="*/ 2 w 224"/>
                <a:gd name="T39" fmla="*/ 80 h 293"/>
                <a:gd name="T40" fmla="*/ 0 w 224"/>
                <a:gd name="T41" fmla="*/ 63 h 293"/>
                <a:gd name="T42" fmla="*/ 2 w 224"/>
                <a:gd name="T43" fmla="*/ 48 h 293"/>
                <a:gd name="T44" fmla="*/ 8 w 224"/>
                <a:gd name="T45" fmla="*/ 32 h 293"/>
                <a:gd name="T46" fmla="*/ 19 w 224"/>
                <a:gd name="T47" fmla="*/ 19 h 293"/>
                <a:gd name="T48" fmla="*/ 31 w 224"/>
                <a:gd name="T49" fmla="*/ 9 h 293"/>
                <a:gd name="T50" fmla="*/ 48 w 224"/>
                <a:gd name="T51" fmla="*/ 2 h 293"/>
                <a:gd name="T52" fmla="*/ 64 w 224"/>
                <a:gd name="T53" fmla="*/ 0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3">
                  <a:moveTo>
                    <a:pt x="64" y="0"/>
                  </a:moveTo>
                  <a:lnTo>
                    <a:pt x="80" y="2"/>
                  </a:lnTo>
                  <a:lnTo>
                    <a:pt x="95" y="8"/>
                  </a:lnTo>
                  <a:lnTo>
                    <a:pt x="109" y="18"/>
                  </a:lnTo>
                  <a:lnTo>
                    <a:pt x="119" y="32"/>
                  </a:lnTo>
                  <a:lnTo>
                    <a:pt x="216" y="197"/>
                  </a:lnTo>
                  <a:lnTo>
                    <a:pt x="222" y="213"/>
                  </a:lnTo>
                  <a:lnTo>
                    <a:pt x="224" y="230"/>
                  </a:lnTo>
                  <a:lnTo>
                    <a:pt x="222" y="245"/>
                  </a:lnTo>
                  <a:lnTo>
                    <a:pt x="216" y="261"/>
                  </a:lnTo>
                  <a:lnTo>
                    <a:pt x="206" y="274"/>
                  </a:lnTo>
                  <a:lnTo>
                    <a:pt x="193" y="285"/>
                  </a:lnTo>
                  <a:lnTo>
                    <a:pt x="177" y="291"/>
                  </a:lnTo>
                  <a:lnTo>
                    <a:pt x="160" y="293"/>
                  </a:lnTo>
                  <a:lnTo>
                    <a:pt x="143" y="291"/>
                  </a:lnTo>
                  <a:lnTo>
                    <a:pt x="129" y="285"/>
                  </a:lnTo>
                  <a:lnTo>
                    <a:pt x="115" y="274"/>
                  </a:lnTo>
                  <a:lnTo>
                    <a:pt x="105" y="261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8"/>
                  </a:lnTo>
                  <a:lnTo>
                    <a:pt x="8" y="32"/>
                  </a:lnTo>
                  <a:lnTo>
                    <a:pt x="19" y="19"/>
                  </a:lnTo>
                  <a:lnTo>
                    <a:pt x="31" y="9"/>
                  </a:lnTo>
                  <a:lnTo>
                    <a:pt x="48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 40"/>
            <p:cNvSpPr>
              <a:spLocks/>
            </p:cNvSpPr>
            <p:nvPr/>
          </p:nvSpPr>
          <p:spPr bwMode="auto">
            <a:xfrm>
              <a:off x="620713" y="3028950"/>
              <a:ext cx="41275" cy="33338"/>
            </a:xfrm>
            <a:custGeom>
              <a:avLst/>
              <a:gdLst>
                <a:gd name="T0" fmla="*/ 64 w 294"/>
                <a:gd name="T1" fmla="*/ 0 h 222"/>
                <a:gd name="T2" fmla="*/ 79 w 294"/>
                <a:gd name="T3" fmla="*/ 2 h 222"/>
                <a:gd name="T4" fmla="*/ 96 w 294"/>
                <a:gd name="T5" fmla="*/ 8 h 222"/>
                <a:gd name="T6" fmla="*/ 263 w 294"/>
                <a:gd name="T7" fmla="*/ 103 h 222"/>
                <a:gd name="T8" fmla="*/ 276 w 294"/>
                <a:gd name="T9" fmla="*/ 114 h 222"/>
                <a:gd name="T10" fmla="*/ 286 w 294"/>
                <a:gd name="T11" fmla="*/ 127 h 222"/>
                <a:gd name="T12" fmla="*/ 292 w 294"/>
                <a:gd name="T13" fmla="*/ 142 h 222"/>
                <a:gd name="T14" fmla="*/ 294 w 294"/>
                <a:gd name="T15" fmla="*/ 158 h 222"/>
                <a:gd name="T16" fmla="*/ 292 w 294"/>
                <a:gd name="T17" fmla="*/ 175 h 222"/>
                <a:gd name="T18" fmla="*/ 286 w 294"/>
                <a:gd name="T19" fmla="*/ 190 h 222"/>
                <a:gd name="T20" fmla="*/ 275 w 294"/>
                <a:gd name="T21" fmla="*/ 204 h 222"/>
                <a:gd name="T22" fmla="*/ 262 w 294"/>
                <a:gd name="T23" fmla="*/ 214 h 222"/>
                <a:gd name="T24" fmla="*/ 246 w 294"/>
                <a:gd name="T25" fmla="*/ 220 h 222"/>
                <a:gd name="T26" fmla="*/ 230 w 294"/>
                <a:gd name="T27" fmla="*/ 222 h 222"/>
                <a:gd name="T28" fmla="*/ 213 w 294"/>
                <a:gd name="T29" fmla="*/ 220 h 222"/>
                <a:gd name="T30" fmla="*/ 198 w 294"/>
                <a:gd name="T31" fmla="*/ 213 h 222"/>
                <a:gd name="T32" fmla="*/ 31 w 294"/>
                <a:gd name="T33" fmla="*/ 118 h 222"/>
                <a:gd name="T34" fmla="*/ 18 w 294"/>
                <a:gd name="T35" fmla="*/ 108 h 222"/>
                <a:gd name="T36" fmla="*/ 8 w 294"/>
                <a:gd name="T37" fmla="*/ 95 h 222"/>
                <a:gd name="T38" fmla="*/ 2 w 294"/>
                <a:gd name="T39" fmla="*/ 80 h 222"/>
                <a:gd name="T40" fmla="*/ 0 w 294"/>
                <a:gd name="T41" fmla="*/ 63 h 222"/>
                <a:gd name="T42" fmla="*/ 2 w 294"/>
                <a:gd name="T43" fmla="*/ 47 h 222"/>
                <a:gd name="T44" fmla="*/ 8 w 294"/>
                <a:gd name="T45" fmla="*/ 31 h 222"/>
                <a:gd name="T46" fmla="*/ 19 w 294"/>
                <a:gd name="T47" fmla="*/ 18 h 222"/>
                <a:gd name="T48" fmla="*/ 32 w 294"/>
                <a:gd name="T49" fmla="*/ 8 h 222"/>
                <a:gd name="T50" fmla="*/ 47 w 294"/>
                <a:gd name="T51" fmla="*/ 2 h 222"/>
                <a:gd name="T52" fmla="*/ 64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64" y="0"/>
                  </a:moveTo>
                  <a:lnTo>
                    <a:pt x="79" y="2"/>
                  </a:lnTo>
                  <a:lnTo>
                    <a:pt x="96" y="8"/>
                  </a:lnTo>
                  <a:lnTo>
                    <a:pt x="263" y="103"/>
                  </a:lnTo>
                  <a:lnTo>
                    <a:pt x="276" y="114"/>
                  </a:lnTo>
                  <a:lnTo>
                    <a:pt x="286" y="127"/>
                  </a:lnTo>
                  <a:lnTo>
                    <a:pt x="292" y="142"/>
                  </a:lnTo>
                  <a:lnTo>
                    <a:pt x="294" y="158"/>
                  </a:lnTo>
                  <a:lnTo>
                    <a:pt x="292" y="175"/>
                  </a:lnTo>
                  <a:lnTo>
                    <a:pt x="286" y="190"/>
                  </a:lnTo>
                  <a:lnTo>
                    <a:pt x="275" y="204"/>
                  </a:lnTo>
                  <a:lnTo>
                    <a:pt x="262" y="214"/>
                  </a:lnTo>
                  <a:lnTo>
                    <a:pt x="246" y="220"/>
                  </a:lnTo>
                  <a:lnTo>
                    <a:pt x="230" y="222"/>
                  </a:lnTo>
                  <a:lnTo>
                    <a:pt x="213" y="220"/>
                  </a:lnTo>
                  <a:lnTo>
                    <a:pt x="198" y="213"/>
                  </a:lnTo>
                  <a:lnTo>
                    <a:pt x="31" y="118"/>
                  </a:lnTo>
                  <a:lnTo>
                    <a:pt x="18" y="108"/>
                  </a:lnTo>
                  <a:lnTo>
                    <a:pt x="8" y="95"/>
                  </a:lnTo>
                  <a:lnTo>
                    <a:pt x="2" y="80"/>
                  </a:lnTo>
                  <a:lnTo>
                    <a:pt x="0" y="63"/>
                  </a:lnTo>
                  <a:lnTo>
                    <a:pt x="2" y="47"/>
                  </a:lnTo>
                  <a:lnTo>
                    <a:pt x="8" y="31"/>
                  </a:lnTo>
                  <a:lnTo>
                    <a:pt x="19" y="18"/>
                  </a:lnTo>
                  <a:lnTo>
                    <a:pt x="32" y="8"/>
                  </a:lnTo>
                  <a:lnTo>
                    <a:pt x="47" y="2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41"/>
            <p:cNvSpPr>
              <a:spLocks/>
            </p:cNvSpPr>
            <p:nvPr/>
          </p:nvSpPr>
          <p:spPr bwMode="auto">
            <a:xfrm>
              <a:off x="592138" y="3132138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3 w 321"/>
                <a:gd name="T5" fmla="*/ 4 h 128"/>
                <a:gd name="T6" fmla="*/ 289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8 w 321"/>
                <a:gd name="T13" fmla="*/ 47 h 128"/>
                <a:gd name="T14" fmla="*/ 321 w 321"/>
                <a:gd name="T15" fmla="*/ 65 h 128"/>
                <a:gd name="T16" fmla="*/ 318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89 w 321"/>
                <a:gd name="T23" fmla="*/ 119 h 128"/>
                <a:gd name="T24" fmla="*/ 273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7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2 w 321"/>
                <a:gd name="T39" fmla="*/ 82 h 128"/>
                <a:gd name="T40" fmla="*/ 0 w 321"/>
                <a:gd name="T41" fmla="*/ 65 h 128"/>
                <a:gd name="T42" fmla="*/ 2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7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3" y="4"/>
                  </a:lnTo>
                  <a:lnTo>
                    <a:pt x="289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8" y="47"/>
                  </a:lnTo>
                  <a:lnTo>
                    <a:pt x="321" y="65"/>
                  </a:lnTo>
                  <a:lnTo>
                    <a:pt x="318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89" y="119"/>
                  </a:lnTo>
                  <a:lnTo>
                    <a:pt x="273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7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2" y="82"/>
                  </a:lnTo>
                  <a:lnTo>
                    <a:pt x="0" y="65"/>
                  </a:lnTo>
                  <a:lnTo>
                    <a:pt x="2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7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42"/>
            <p:cNvSpPr>
              <a:spLocks/>
            </p:cNvSpPr>
            <p:nvPr/>
          </p:nvSpPr>
          <p:spPr bwMode="auto">
            <a:xfrm>
              <a:off x="620713" y="3222625"/>
              <a:ext cx="41275" cy="31750"/>
            </a:xfrm>
            <a:custGeom>
              <a:avLst/>
              <a:gdLst>
                <a:gd name="T0" fmla="*/ 230 w 294"/>
                <a:gd name="T1" fmla="*/ 0 h 224"/>
                <a:gd name="T2" fmla="*/ 247 w 294"/>
                <a:gd name="T3" fmla="*/ 3 h 224"/>
                <a:gd name="T4" fmla="*/ 262 w 294"/>
                <a:gd name="T5" fmla="*/ 9 h 224"/>
                <a:gd name="T6" fmla="*/ 275 w 294"/>
                <a:gd name="T7" fmla="*/ 19 h 224"/>
                <a:gd name="T8" fmla="*/ 286 w 294"/>
                <a:gd name="T9" fmla="*/ 33 h 224"/>
                <a:gd name="T10" fmla="*/ 292 w 294"/>
                <a:gd name="T11" fmla="*/ 48 h 224"/>
                <a:gd name="T12" fmla="*/ 294 w 294"/>
                <a:gd name="T13" fmla="*/ 65 h 224"/>
                <a:gd name="T14" fmla="*/ 292 w 294"/>
                <a:gd name="T15" fmla="*/ 80 h 224"/>
                <a:gd name="T16" fmla="*/ 286 w 294"/>
                <a:gd name="T17" fmla="*/ 96 h 224"/>
                <a:gd name="T18" fmla="*/ 275 w 294"/>
                <a:gd name="T19" fmla="*/ 110 h 224"/>
                <a:gd name="T20" fmla="*/ 263 w 294"/>
                <a:gd name="T21" fmla="*/ 120 h 224"/>
                <a:gd name="T22" fmla="*/ 96 w 294"/>
                <a:gd name="T23" fmla="*/ 215 h 224"/>
                <a:gd name="T24" fmla="*/ 80 w 294"/>
                <a:gd name="T25" fmla="*/ 221 h 224"/>
                <a:gd name="T26" fmla="*/ 64 w 294"/>
                <a:gd name="T27" fmla="*/ 224 h 224"/>
                <a:gd name="T28" fmla="*/ 47 w 294"/>
                <a:gd name="T29" fmla="*/ 221 h 224"/>
                <a:gd name="T30" fmla="*/ 32 w 294"/>
                <a:gd name="T31" fmla="*/ 216 h 224"/>
                <a:gd name="T32" fmla="*/ 19 w 294"/>
                <a:gd name="T33" fmla="*/ 205 h 224"/>
                <a:gd name="T34" fmla="*/ 8 w 294"/>
                <a:gd name="T35" fmla="*/ 192 h 224"/>
                <a:gd name="T36" fmla="*/ 2 w 294"/>
                <a:gd name="T37" fmla="*/ 176 h 224"/>
                <a:gd name="T38" fmla="*/ 0 w 294"/>
                <a:gd name="T39" fmla="*/ 159 h 224"/>
                <a:gd name="T40" fmla="*/ 2 w 294"/>
                <a:gd name="T41" fmla="*/ 144 h 224"/>
                <a:gd name="T42" fmla="*/ 8 w 294"/>
                <a:gd name="T43" fmla="*/ 128 h 224"/>
                <a:gd name="T44" fmla="*/ 18 w 294"/>
                <a:gd name="T45" fmla="*/ 116 h 224"/>
                <a:gd name="T46" fmla="*/ 31 w 294"/>
                <a:gd name="T47" fmla="*/ 105 h 224"/>
                <a:gd name="T48" fmla="*/ 198 w 294"/>
                <a:gd name="T49" fmla="*/ 10 h 224"/>
                <a:gd name="T50" fmla="*/ 215 w 294"/>
                <a:gd name="T51" fmla="*/ 2 h 224"/>
                <a:gd name="T52" fmla="*/ 230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230" y="0"/>
                  </a:moveTo>
                  <a:lnTo>
                    <a:pt x="247" y="3"/>
                  </a:lnTo>
                  <a:lnTo>
                    <a:pt x="262" y="9"/>
                  </a:lnTo>
                  <a:lnTo>
                    <a:pt x="275" y="19"/>
                  </a:lnTo>
                  <a:lnTo>
                    <a:pt x="286" y="33"/>
                  </a:lnTo>
                  <a:lnTo>
                    <a:pt x="292" y="48"/>
                  </a:lnTo>
                  <a:lnTo>
                    <a:pt x="294" y="65"/>
                  </a:lnTo>
                  <a:lnTo>
                    <a:pt x="292" y="80"/>
                  </a:lnTo>
                  <a:lnTo>
                    <a:pt x="286" y="96"/>
                  </a:lnTo>
                  <a:lnTo>
                    <a:pt x="275" y="110"/>
                  </a:lnTo>
                  <a:lnTo>
                    <a:pt x="263" y="120"/>
                  </a:lnTo>
                  <a:lnTo>
                    <a:pt x="96" y="215"/>
                  </a:lnTo>
                  <a:lnTo>
                    <a:pt x="80" y="221"/>
                  </a:lnTo>
                  <a:lnTo>
                    <a:pt x="64" y="224"/>
                  </a:lnTo>
                  <a:lnTo>
                    <a:pt x="47" y="221"/>
                  </a:lnTo>
                  <a:lnTo>
                    <a:pt x="32" y="216"/>
                  </a:lnTo>
                  <a:lnTo>
                    <a:pt x="19" y="205"/>
                  </a:lnTo>
                  <a:lnTo>
                    <a:pt x="8" y="192"/>
                  </a:lnTo>
                  <a:lnTo>
                    <a:pt x="2" y="176"/>
                  </a:lnTo>
                  <a:lnTo>
                    <a:pt x="0" y="159"/>
                  </a:lnTo>
                  <a:lnTo>
                    <a:pt x="2" y="144"/>
                  </a:lnTo>
                  <a:lnTo>
                    <a:pt x="8" y="128"/>
                  </a:lnTo>
                  <a:lnTo>
                    <a:pt x="18" y="116"/>
                  </a:lnTo>
                  <a:lnTo>
                    <a:pt x="31" y="105"/>
                  </a:lnTo>
                  <a:lnTo>
                    <a:pt x="198" y="10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43"/>
            <p:cNvSpPr>
              <a:spLocks/>
            </p:cNvSpPr>
            <p:nvPr/>
          </p:nvSpPr>
          <p:spPr bwMode="auto">
            <a:xfrm>
              <a:off x="957263" y="3222625"/>
              <a:ext cx="41275" cy="31750"/>
            </a:xfrm>
            <a:custGeom>
              <a:avLst/>
              <a:gdLst>
                <a:gd name="T0" fmla="*/ 64 w 294"/>
                <a:gd name="T1" fmla="*/ 0 h 224"/>
                <a:gd name="T2" fmla="*/ 80 w 294"/>
                <a:gd name="T3" fmla="*/ 2 h 224"/>
                <a:gd name="T4" fmla="*/ 96 w 294"/>
                <a:gd name="T5" fmla="*/ 10 h 224"/>
                <a:gd name="T6" fmla="*/ 263 w 294"/>
                <a:gd name="T7" fmla="*/ 105 h 224"/>
                <a:gd name="T8" fmla="*/ 276 w 294"/>
                <a:gd name="T9" fmla="*/ 116 h 224"/>
                <a:gd name="T10" fmla="*/ 286 w 294"/>
                <a:gd name="T11" fmla="*/ 128 h 224"/>
                <a:gd name="T12" fmla="*/ 292 w 294"/>
                <a:gd name="T13" fmla="*/ 144 h 224"/>
                <a:gd name="T14" fmla="*/ 294 w 294"/>
                <a:gd name="T15" fmla="*/ 159 h 224"/>
                <a:gd name="T16" fmla="*/ 292 w 294"/>
                <a:gd name="T17" fmla="*/ 176 h 224"/>
                <a:gd name="T18" fmla="*/ 286 w 294"/>
                <a:gd name="T19" fmla="*/ 192 h 224"/>
                <a:gd name="T20" fmla="*/ 275 w 294"/>
                <a:gd name="T21" fmla="*/ 205 h 224"/>
                <a:gd name="T22" fmla="*/ 262 w 294"/>
                <a:gd name="T23" fmla="*/ 216 h 224"/>
                <a:gd name="T24" fmla="*/ 247 w 294"/>
                <a:gd name="T25" fmla="*/ 221 h 224"/>
                <a:gd name="T26" fmla="*/ 230 w 294"/>
                <a:gd name="T27" fmla="*/ 224 h 224"/>
                <a:gd name="T28" fmla="*/ 214 w 294"/>
                <a:gd name="T29" fmla="*/ 221 h 224"/>
                <a:gd name="T30" fmla="*/ 198 w 294"/>
                <a:gd name="T31" fmla="*/ 215 h 224"/>
                <a:gd name="T32" fmla="*/ 31 w 294"/>
                <a:gd name="T33" fmla="*/ 120 h 224"/>
                <a:gd name="T34" fmla="*/ 19 w 294"/>
                <a:gd name="T35" fmla="*/ 110 h 224"/>
                <a:gd name="T36" fmla="*/ 8 w 294"/>
                <a:gd name="T37" fmla="*/ 96 h 224"/>
                <a:gd name="T38" fmla="*/ 2 w 294"/>
                <a:gd name="T39" fmla="*/ 80 h 224"/>
                <a:gd name="T40" fmla="*/ 0 w 294"/>
                <a:gd name="T41" fmla="*/ 65 h 224"/>
                <a:gd name="T42" fmla="*/ 2 w 294"/>
                <a:gd name="T43" fmla="*/ 48 h 224"/>
                <a:gd name="T44" fmla="*/ 8 w 294"/>
                <a:gd name="T45" fmla="*/ 33 h 224"/>
                <a:gd name="T46" fmla="*/ 19 w 294"/>
                <a:gd name="T47" fmla="*/ 19 h 224"/>
                <a:gd name="T48" fmla="*/ 32 w 294"/>
                <a:gd name="T49" fmla="*/ 9 h 224"/>
                <a:gd name="T50" fmla="*/ 47 w 294"/>
                <a:gd name="T51" fmla="*/ 3 h 224"/>
                <a:gd name="T52" fmla="*/ 64 w 294"/>
                <a:gd name="T53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4">
                  <a:moveTo>
                    <a:pt x="64" y="0"/>
                  </a:moveTo>
                  <a:lnTo>
                    <a:pt x="80" y="2"/>
                  </a:lnTo>
                  <a:lnTo>
                    <a:pt x="96" y="10"/>
                  </a:lnTo>
                  <a:lnTo>
                    <a:pt x="263" y="105"/>
                  </a:lnTo>
                  <a:lnTo>
                    <a:pt x="276" y="116"/>
                  </a:lnTo>
                  <a:lnTo>
                    <a:pt x="286" y="128"/>
                  </a:lnTo>
                  <a:lnTo>
                    <a:pt x="292" y="144"/>
                  </a:lnTo>
                  <a:lnTo>
                    <a:pt x="294" y="159"/>
                  </a:lnTo>
                  <a:lnTo>
                    <a:pt x="292" y="176"/>
                  </a:lnTo>
                  <a:lnTo>
                    <a:pt x="286" y="192"/>
                  </a:lnTo>
                  <a:lnTo>
                    <a:pt x="275" y="205"/>
                  </a:lnTo>
                  <a:lnTo>
                    <a:pt x="262" y="216"/>
                  </a:lnTo>
                  <a:lnTo>
                    <a:pt x="247" y="221"/>
                  </a:lnTo>
                  <a:lnTo>
                    <a:pt x="230" y="224"/>
                  </a:lnTo>
                  <a:lnTo>
                    <a:pt x="214" y="221"/>
                  </a:lnTo>
                  <a:lnTo>
                    <a:pt x="198" y="215"/>
                  </a:lnTo>
                  <a:lnTo>
                    <a:pt x="31" y="120"/>
                  </a:lnTo>
                  <a:lnTo>
                    <a:pt x="19" y="110"/>
                  </a:lnTo>
                  <a:lnTo>
                    <a:pt x="8" y="96"/>
                  </a:lnTo>
                  <a:lnTo>
                    <a:pt x="2" y="80"/>
                  </a:lnTo>
                  <a:lnTo>
                    <a:pt x="0" y="65"/>
                  </a:lnTo>
                  <a:lnTo>
                    <a:pt x="2" y="48"/>
                  </a:lnTo>
                  <a:lnTo>
                    <a:pt x="8" y="33"/>
                  </a:lnTo>
                  <a:lnTo>
                    <a:pt x="19" y="19"/>
                  </a:lnTo>
                  <a:lnTo>
                    <a:pt x="32" y="9"/>
                  </a:lnTo>
                  <a:lnTo>
                    <a:pt x="47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 44"/>
            <p:cNvSpPr>
              <a:spLocks/>
            </p:cNvSpPr>
            <p:nvPr/>
          </p:nvSpPr>
          <p:spPr bwMode="auto">
            <a:xfrm>
              <a:off x="981076" y="3132138"/>
              <a:ext cx="46038" cy="19050"/>
            </a:xfrm>
            <a:custGeom>
              <a:avLst/>
              <a:gdLst>
                <a:gd name="T0" fmla="*/ 64 w 321"/>
                <a:gd name="T1" fmla="*/ 0 h 128"/>
                <a:gd name="T2" fmla="*/ 257 w 321"/>
                <a:gd name="T3" fmla="*/ 0 h 128"/>
                <a:gd name="T4" fmla="*/ 274 w 321"/>
                <a:gd name="T5" fmla="*/ 4 h 128"/>
                <a:gd name="T6" fmla="*/ 290 w 321"/>
                <a:gd name="T7" fmla="*/ 10 h 128"/>
                <a:gd name="T8" fmla="*/ 302 w 321"/>
                <a:gd name="T9" fmla="*/ 19 h 128"/>
                <a:gd name="T10" fmla="*/ 312 w 321"/>
                <a:gd name="T11" fmla="*/ 33 h 128"/>
                <a:gd name="T12" fmla="*/ 319 w 321"/>
                <a:gd name="T13" fmla="*/ 47 h 128"/>
                <a:gd name="T14" fmla="*/ 321 w 321"/>
                <a:gd name="T15" fmla="*/ 65 h 128"/>
                <a:gd name="T16" fmla="*/ 319 w 321"/>
                <a:gd name="T17" fmla="*/ 82 h 128"/>
                <a:gd name="T18" fmla="*/ 312 w 321"/>
                <a:gd name="T19" fmla="*/ 96 h 128"/>
                <a:gd name="T20" fmla="*/ 302 w 321"/>
                <a:gd name="T21" fmla="*/ 110 h 128"/>
                <a:gd name="T22" fmla="*/ 290 w 321"/>
                <a:gd name="T23" fmla="*/ 119 h 128"/>
                <a:gd name="T24" fmla="*/ 274 w 321"/>
                <a:gd name="T25" fmla="*/ 126 h 128"/>
                <a:gd name="T26" fmla="*/ 257 w 321"/>
                <a:gd name="T27" fmla="*/ 128 h 128"/>
                <a:gd name="T28" fmla="*/ 64 w 321"/>
                <a:gd name="T29" fmla="*/ 128 h 128"/>
                <a:gd name="T30" fmla="*/ 48 w 321"/>
                <a:gd name="T31" fmla="*/ 126 h 128"/>
                <a:gd name="T32" fmla="*/ 32 w 321"/>
                <a:gd name="T33" fmla="*/ 119 h 128"/>
                <a:gd name="T34" fmla="*/ 19 w 321"/>
                <a:gd name="T35" fmla="*/ 110 h 128"/>
                <a:gd name="T36" fmla="*/ 9 w 321"/>
                <a:gd name="T37" fmla="*/ 96 h 128"/>
                <a:gd name="T38" fmla="*/ 3 w 321"/>
                <a:gd name="T39" fmla="*/ 82 h 128"/>
                <a:gd name="T40" fmla="*/ 0 w 321"/>
                <a:gd name="T41" fmla="*/ 65 h 128"/>
                <a:gd name="T42" fmla="*/ 3 w 321"/>
                <a:gd name="T43" fmla="*/ 47 h 128"/>
                <a:gd name="T44" fmla="*/ 9 w 321"/>
                <a:gd name="T45" fmla="*/ 33 h 128"/>
                <a:gd name="T46" fmla="*/ 19 w 321"/>
                <a:gd name="T47" fmla="*/ 19 h 128"/>
                <a:gd name="T48" fmla="*/ 32 w 321"/>
                <a:gd name="T49" fmla="*/ 10 h 128"/>
                <a:gd name="T50" fmla="*/ 48 w 321"/>
                <a:gd name="T51" fmla="*/ 4 h 128"/>
                <a:gd name="T52" fmla="*/ 64 w 321"/>
                <a:gd name="T5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128">
                  <a:moveTo>
                    <a:pt x="64" y="0"/>
                  </a:moveTo>
                  <a:lnTo>
                    <a:pt x="257" y="0"/>
                  </a:lnTo>
                  <a:lnTo>
                    <a:pt x="274" y="4"/>
                  </a:lnTo>
                  <a:lnTo>
                    <a:pt x="290" y="10"/>
                  </a:lnTo>
                  <a:lnTo>
                    <a:pt x="302" y="19"/>
                  </a:lnTo>
                  <a:lnTo>
                    <a:pt x="312" y="33"/>
                  </a:lnTo>
                  <a:lnTo>
                    <a:pt x="319" y="47"/>
                  </a:lnTo>
                  <a:lnTo>
                    <a:pt x="321" y="65"/>
                  </a:lnTo>
                  <a:lnTo>
                    <a:pt x="319" y="82"/>
                  </a:lnTo>
                  <a:lnTo>
                    <a:pt x="312" y="96"/>
                  </a:lnTo>
                  <a:lnTo>
                    <a:pt x="302" y="110"/>
                  </a:lnTo>
                  <a:lnTo>
                    <a:pt x="290" y="119"/>
                  </a:lnTo>
                  <a:lnTo>
                    <a:pt x="274" y="126"/>
                  </a:lnTo>
                  <a:lnTo>
                    <a:pt x="257" y="128"/>
                  </a:lnTo>
                  <a:lnTo>
                    <a:pt x="64" y="128"/>
                  </a:lnTo>
                  <a:lnTo>
                    <a:pt x="48" y="126"/>
                  </a:lnTo>
                  <a:lnTo>
                    <a:pt x="32" y="119"/>
                  </a:lnTo>
                  <a:lnTo>
                    <a:pt x="19" y="110"/>
                  </a:lnTo>
                  <a:lnTo>
                    <a:pt x="9" y="96"/>
                  </a:lnTo>
                  <a:lnTo>
                    <a:pt x="3" y="82"/>
                  </a:lnTo>
                  <a:lnTo>
                    <a:pt x="0" y="65"/>
                  </a:lnTo>
                  <a:lnTo>
                    <a:pt x="3" y="47"/>
                  </a:lnTo>
                  <a:lnTo>
                    <a:pt x="9" y="33"/>
                  </a:lnTo>
                  <a:lnTo>
                    <a:pt x="19" y="19"/>
                  </a:lnTo>
                  <a:lnTo>
                    <a:pt x="32" y="10"/>
                  </a:lnTo>
                  <a:lnTo>
                    <a:pt x="48" y="4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 45"/>
            <p:cNvSpPr>
              <a:spLocks/>
            </p:cNvSpPr>
            <p:nvPr/>
          </p:nvSpPr>
          <p:spPr bwMode="auto">
            <a:xfrm>
              <a:off x="957263" y="3028950"/>
              <a:ext cx="41275" cy="33338"/>
            </a:xfrm>
            <a:custGeom>
              <a:avLst/>
              <a:gdLst>
                <a:gd name="T0" fmla="*/ 230 w 294"/>
                <a:gd name="T1" fmla="*/ 0 h 222"/>
                <a:gd name="T2" fmla="*/ 247 w 294"/>
                <a:gd name="T3" fmla="*/ 2 h 222"/>
                <a:gd name="T4" fmla="*/ 262 w 294"/>
                <a:gd name="T5" fmla="*/ 8 h 222"/>
                <a:gd name="T6" fmla="*/ 275 w 294"/>
                <a:gd name="T7" fmla="*/ 18 h 222"/>
                <a:gd name="T8" fmla="*/ 286 w 294"/>
                <a:gd name="T9" fmla="*/ 31 h 222"/>
                <a:gd name="T10" fmla="*/ 292 w 294"/>
                <a:gd name="T11" fmla="*/ 47 h 222"/>
                <a:gd name="T12" fmla="*/ 294 w 294"/>
                <a:gd name="T13" fmla="*/ 63 h 222"/>
                <a:gd name="T14" fmla="*/ 292 w 294"/>
                <a:gd name="T15" fmla="*/ 80 h 222"/>
                <a:gd name="T16" fmla="*/ 286 w 294"/>
                <a:gd name="T17" fmla="*/ 95 h 222"/>
                <a:gd name="T18" fmla="*/ 276 w 294"/>
                <a:gd name="T19" fmla="*/ 108 h 222"/>
                <a:gd name="T20" fmla="*/ 263 w 294"/>
                <a:gd name="T21" fmla="*/ 118 h 222"/>
                <a:gd name="T22" fmla="*/ 96 w 294"/>
                <a:gd name="T23" fmla="*/ 213 h 222"/>
                <a:gd name="T24" fmla="*/ 80 w 294"/>
                <a:gd name="T25" fmla="*/ 220 h 222"/>
                <a:gd name="T26" fmla="*/ 64 w 294"/>
                <a:gd name="T27" fmla="*/ 222 h 222"/>
                <a:gd name="T28" fmla="*/ 48 w 294"/>
                <a:gd name="T29" fmla="*/ 220 h 222"/>
                <a:gd name="T30" fmla="*/ 32 w 294"/>
                <a:gd name="T31" fmla="*/ 214 h 222"/>
                <a:gd name="T32" fmla="*/ 19 w 294"/>
                <a:gd name="T33" fmla="*/ 204 h 222"/>
                <a:gd name="T34" fmla="*/ 8 w 294"/>
                <a:gd name="T35" fmla="*/ 190 h 222"/>
                <a:gd name="T36" fmla="*/ 2 w 294"/>
                <a:gd name="T37" fmla="*/ 175 h 222"/>
                <a:gd name="T38" fmla="*/ 0 w 294"/>
                <a:gd name="T39" fmla="*/ 158 h 222"/>
                <a:gd name="T40" fmla="*/ 2 w 294"/>
                <a:gd name="T41" fmla="*/ 142 h 222"/>
                <a:gd name="T42" fmla="*/ 8 w 294"/>
                <a:gd name="T43" fmla="*/ 127 h 222"/>
                <a:gd name="T44" fmla="*/ 19 w 294"/>
                <a:gd name="T45" fmla="*/ 114 h 222"/>
                <a:gd name="T46" fmla="*/ 31 w 294"/>
                <a:gd name="T47" fmla="*/ 103 h 222"/>
                <a:gd name="T48" fmla="*/ 198 w 294"/>
                <a:gd name="T49" fmla="*/ 8 h 222"/>
                <a:gd name="T50" fmla="*/ 215 w 294"/>
                <a:gd name="T51" fmla="*/ 2 h 222"/>
                <a:gd name="T52" fmla="*/ 230 w 294"/>
                <a:gd name="T53" fmla="*/ 0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4" h="222">
                  <a:moveTo>
                    <a:pt x="230" y="0"/>
                  </a:moveTo>
                  <a:lnTo>
                    <a:pt x="247" y="2"/>
                  </a:lnTo>
                  <a:lnTo>
                    <a:pt x="262" y="8"/>
                  </a:lnTo>
                  <a:lnTo>
                    <a:pt x="275" y="18"/>
                  </a:lnTo>
                  <a:lnTo>
                    <a:pt x="286" y="31"/>
                  </a:lnTo>
                  <a:lnTo>
                    <a:pt x="292" y="47"/>
                  </a:lnTo>
                  <a:lnTo>
                    <a:pt x="294" y="63"/>
                  </a:lnTo>
                  <a:lnTo>
                    <a:pt x="292" y="80"/>
                  </a:lnTo>
                  <a:lnTo>
                    <a:pt x="286" y="95"/>
                  </a:lnTo>
                  <a:lnTo>
                    <a:pt x="276" y="108"/>
                  </a:lnTo>
                  <a:lnTo>
                    <a:pt x="263" y="118"/>
                  </a:lnTo>
                  <a:lnTo>
                    <a:pt x="96" y="213"/>
                  </a:lnTo>
                  <a:lnTo>
                    <a:pt x="80" y="220"/>
                  </a:lnTo>
                  <a:lnTo>
                    <a:pt x="64" y="222"/>
                  </a:lnTo>
                  <a:lnTo>
                    <a:pt x="48" y="220"/>
                  </a:lnTo>
                  <a:lnTo>
                    <a:pt x="32" y="214"/>
                  </a:lnTo>
                  <a:lnTo>
                    <a:pt x="19" y="204"/>
                  </a:lnTo>
                  <a:lnTo>
                    <a:pt x="8" y="190"/>
                  </a:lnTo>
                  <a:lnTo>
                    <a:pt x="2" y="175"/>
                  </a:lnTo>
                  <a:lnTo>
                    <a:pt x="0" y="158"/>
                  </a:lnTo>
                  <a:lnTo>
                    <a:pt x="2" y="142"/>
                  </a:lnTo>
                  <a:lnTo>
                    <a:pt x="8" y="127"/>
                  </a:lnTo>
                  <a:lnTo>
                    <a:pt x="19" y="114"/>
                  </a:lnTo>
                  <a:lnTo>
                    <a:pt x="31" y="103"/>
                  </a:lnTo>
                  <a:lnTo>
                    <a:pt x="198" y="8"/>
                  </a:lnTo>
                  <a:lnTo>
                    <a:pt x="215" y="2"/>
                  </a:lnTo>
                  <a:lnTo>
                    <a:pt x="2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 46"/>
            <p:cNvSpPr>
              <a:spLocks/>
            </p:cNvSpPr>
            <p:nvPr/>
          </p:nvSpPr>
          <p:spPr bwMode="auto">
            <a:xfrm>
              <a:off x="890588" y="2954338"/>
              <a:ext cx="31750" cy="41275"/>
            </a:xfrm>
            <a:custGeom>
              <a:avLst/>
              <a:gdLst>
                <a:gd name="T0" fmla="*/ 159 w 224"/>
                <a:gd name="T1" fmla="*/ 0 h 292"/>
                <a:gd name="T2" fmla="*/ 176 w 224"/>
                <a:gd name="T3" fmla="*/ 2 h 292"/>
                <a:gd name="T4" fmla="*/ 192 w 224"/>
                <a:gd name="T5" fmla="*/ 9 h 292"/>
                <a:gd name="T6" fmla="*/ 205 w 224"/>
                <a:gd name="T7" fmla="*/ 19 h 292"/>
                <a:gd name="T8" fmla="*/ 216 w 224"/>
                <a:gd name="T9" fmla="*/ 32 h 292"/>
                <a:gd name="T10" fmla="*/ 222 w 224"/>
                <a:gd name="T11" fmla="*/ 48 h 292"/>
                <a:gd name="T12" fmla="*/ 224 w 224"/>
                <a:gd name="T13" fmla="*/ 63 h 292"/>
                <a:gd name="T14" fmla="*/ 222 w 224"/>
                <a:gd name="T15" fmla="*/ 80 h 292"/>
                <a:gd name="T16" fmla="*/ 216 w 224"/>
                <a:gd name="T17" fmla="*/ 95 h 292"/>
                <a:gd name="T18" fmla="*/ 119 w 224"/>
                <a:gd name="T19" fmla="*/ 261 h 292"/>
                <a:gd name="T20" fmla="*/ 109 w 224"/>
                <a:gd name="T21" fmla="*/ 274 h 292"/>
                <a:gd name="T22" fmla="*/ 95 w 224"/>
                <a:gd name="T23" fmla="*/ 285 h 292"/>
                <a:gd name="T24" fmla="*/ 81 w 224"/>
                <a:gd name="T25" fmla="*/ 290 h 292"/>
                <a:gd name="T26" fmla="*/ 64 w 224"/>
                <a:gd name="T27" fmla="*/ 292 h 292"/>
                <a:gd name="T28" fmla="*/ 48 w 224"/>
                <a:gd name="T29" fmla="*/ 290 h 292"/>
                <a:gd name="T30" fmla="*/ 32 w 224"/>
                <a:gd name="T31" fmla="*/ 284 h 292"/>
                <a:gd name="T32" fmla="*/ 18 w 224"/>
                <a:gd name="T33" fmla="*/ 273 h 292"/>
                <a:gd name="T34" fmla="*/ 8 w 224"/>
                <a:gd name="T35" fmla="*/ 261 h 292"/>
                <a:gd name="T36" fmla="*/ 2 w 224"/>
                <a:gd name="T37" fmla="*/ 245 h 292"/>
                <a:gd name="T38" fmla="*/ 0 w 224"/>
                <a:gd name="T39" fmla="*/ 230 h 292"/>
                <a:gd name="T40" fmla="*/ 2 w 224"/>
                <a:gd name="T41" fmla="*/ 213 h 292"/>
                <a:gd name="T42" fmla="*/ 8 w 224"/>
                <a:gd name="T43" fmla="*/ 197 h 292"/>
                <a:gd name="T44" fmla="*/ 105 w 224"/>
                <a:gd name="T45" fmla="*/ 32 h 292"/>
                <a:gd name="T46" fmla="*/ 115 w 224"/>
                <a:gd name="T47" fmla="*/ 18 h 292"/>
                <a:gd name="T48" fmla="*/ 129 w 224"/>
                <a:gd name="T49" fmla="*/ 8 h 292"/>
                <a:gd name="T50" fmla="*/ 144 w 224"/>
                <a:gd name="T51" fmla="*/ 2 h 292"/>
                <a:gd name="T52" fmla="*/ 159 w 224"/>
                <a:gd name="T53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24" h="292">
                  <a:moveTo>
                    <a:pt x="159" y="0"/>
                  </a:moveTo>
                  <a:lnTo>
                    <a:pt x="176" y="2"/>
                  </a:lnTo>
                  <a:lnTo>
                    <a:pt x="192" y="9"/>
                  </a:lnTo>
                  <a:lnTo>
                    <a:pt x="205" y="19"/>
                  </a:lnTo>
                  <a:lnTo>
                    <a:pt x="216" y="32"/>
                  </a:lnTo>
                  <a:lnTo>
                    <a:pt x="222" y="48"/>
                  </a:lnTo>
                  <a:lnTo>
                    <a:pt x="224" y="63"/>
                  </a:lnTo>
                  <a:lnTo>
                    <a:pt x="222" y="80"/>
                  </a:lnTo>
                  <a:lnTo>
                    <a:pt x="216" y="95"/>
                  </a:lnTo>
                  <a:lnTo>
                    <a:pt x="119" y="261"/>
                  </a:lnTo>
                  <a:lnTo>
                    <a:pt x="109" y="274"/>
                  </a:lnTo>
                  <a:lnTo>
                    <a:pt x="95" y="285"/>
                  </a:lnTo>
                  <a:lnTo>
                    <a:pt x="81" y="290"/>
                  </a:lnTo>
                  <a:lnTo>
                    <a:pt x="64" y="292"/>
                  </a:lnTo>
                  <a:lnTo>
                    <a:pt x="48" y="290"/>
                  </a:lnTo>
                  <a:lnTo>
                    <a:pt x="32" y="284"/>
                  </a:lnTo>
                  <a:lnTo>
                    <a:pt x="18" y="273"/>
                  </a:lnTo>
                  <a:lnTo>
                    <a:pt x="8" y="261"/>
                  </a:lnTo>
                  <a:lnTo>
                    <a:pt x="2" y="245"/>
                  </a:lnTo>
                  <a:lnTo>
                    <a:pt x="0" y="230"/>
                  </a:lnTo>
                  <a:lnTo>
                    <a:pt x="2" y="213"/>
                  </a:lnTo>
                  <a:lnTo>
                    <a:pt x="8" y="197"/>
                  </a:lnTo>
                  <a:lnTo>
                    <a:pt x="105" y="32"/>
                  </a:lnTo>
                  <a:lnTo>
                    <a:pt x="115" y="18"/>
                  </a:lnTo>
                  <a:lnTo>
                    <a:pt x="129" y="8"/>
                  </a:lnTo>
                  <a:lnTo>
                    <a:pt x="144" y="2"/>
                  </a:lnTo>
                  <a:lnTo>
                    <a:pt x="1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 47"/>
            <p:cNvSpPr>
              <a:spLocks/>
            </p:cNvSpPr>
            <p:nvPr/>
          </p:nvSpPr>
          <p:spPr bwMode="auto">
            <a:xfrm>
              <a:off x="787401" y="3065463"/>
              <a:ext cx="44450" cy="142875"/>
            </a:xfrm>
            <a:custGeom>
              <a:avLst/>
              <a:gdLst>
                <a:gd name="T0" fmla="*/ 154 w 308"/>
                <a:gd name="T1" fmla="*/ 0 h 991"/>
                <a:gd name="T2" fmla="*/ 186 w 308"/>
                <a:gd name="T3" fmla="*/ 2 h 991"/>
                <a:gd name="T4" fmla="*/ 213 w 308"/>
                <a:gd name="T5" fmla="*/ 8 h 991"/>
                <a:gd name="T6" fmla="*/ 238 w 308"/>
                <a:gd name="T7" fmla="*/ 17 h 991"/>
                <a:gd name="T8" fmla="*/ 259 w 308"/>
                <a:gd name="T9" fmla="*/ 30 h 991"/>
                <a:gd name="T10" fmla="*/ 277 w 308"/>
                <a:gd name="T11" fmla="*/ 47 h 991"/>
                <a:gd name="T12" fmla="*/ 291 w 308"/>
                <a:gd name="T13" fmla="*/ 67 h 991"/>
                <a:gd name="T14" fmla="*/ 301 w 308"/>
                <a:gd name="T15" fmla="*/ 91 h 991"/>
                <a:gd name="T16" fmla="*/ 306 w 308"/>
                <a:gd name="T17" fmla="*/ 119 h 991"/>
                <a:gd name="T18" fmla="*/ 308 w 308"/>
                <a:gd name="T19" fmla="*/ 150 h 991"/>
                <a:gd name="T20" fmla="*/ 308 w 308"/>
                <a:gd name="T21" fmla="*/ 375 h 991"/>
                <a:gd name="T22" fmla="*/ 307 w 308"/>
                <a:gd name="T23" fmla="*/ 405 h 991"/>
                <a:gd name="T24" fmla="*/ 304 w 308"/>
                <a:gd name="T25" fmla="*/ 435 h 991"/>
                <a:gd name="T26" fmla="*/ 301 w 308"/>
                <a:gd name="T27" fmla="*/ 466 h 991"/>
                <a:gd name="T28" fmla="*/ 240 w 308"/>
                <a:gd name="T29" fmla="*/ 920 h 991"/>
                <a:gd name="T30" fmla="*/ 236 w 308"/>
                <a:gd name="T31" fmla="*/ 942 h 991"/>
                <a:gd name="T32" fmla="*/ 229 w 308"/>
                <a:gd name="T33" fmla="*/ 959 h 991"/>
                <a:gd name="T34" fmla="*/ 219 w 308"/>
                <a:gd name="T35" fmla="*/ 972 h 991"/>
                <a:gd name="T36" fmla="*/ 207 w 308"/>
                <a:gd name="T37" fmla="*/ 981 h 991"/>
                <a:gd name="T38" fmla="*/ 192 w 308"/>
                <a:gd name="T39" fmla="*/ 987 h 991"/>
                <a:gd name="T40" fmla="*/ 174 w 308"/>
                <a:gd name="T41" fmla="*/ 990 h 991"/>
                <a:gd name="T42" fmla="*/ 154 w 308"/>
                <a:gd name="T43" fmla="*/ 991 h 991"/>
                <a:gd name="T44" fmla="*/ 135 w 308"/>
                <a:gd name="T45" fmla="*/ 990 h 991"/>
                <a:gd name="T46" fmla="*/ 117 w 308"/>
                <a:gd name="T47" fmla="*/ 987 h 991"/>
                <a:gd name="T48" fmla="*/ 102 w 308"/>
                <a:gd name="T49" fmla="*/ 981 h 991"/>
                <a:gd name="T50" fmla="*/ 90 w 308"/>
                <a:gd name="T51" fmla="*/ 972 h 991"/>
                <a:gd name="T52" fmla="*/ 80 w 308"/>
                <a:gd name="T53" fmla="*/ 959 h 991"/>
                <a:gd name="T54" fmla="*/ 73 w 308"/>
                <a:gd name="T55" fmla="*/ 942 h 991"/>
                <a:gd name="T56" fmla="*/ 69 w 308"/>
                <a:gd name="T57" fmla="*/ 920 h 991"/>
                <a:gd name="T58" fmla="*/ 8 w 308"/>
                <a:gd name="T59" fmla="*/ 466 h 991"/>
                <a:gd name="T60" fmla="*/ 5 w 308"/>
                <a:gd name="T61" fmla="*/ 435 h 991"/>
                <a:gd name="T62" fmla="*/ 2 w 308"/>
                <a:gd name="T63" fmla="*/ 405 h 991"/>
                <a:gd name="T64" fmla="*/ 0 w 308"/>
                <a:gd name="T65" fmla="*/ 375 h 991"/>
                <a:gd name="T66" fmla="*/ 0 w 308"/>
                <a:gd name="T67" fmla="*/ 150 h 991"/>
                <a:gd name="T68" fmla="*/ 3 w 308"/>
                <a:gd name="T69" fmla="*/ 119 h 991"/>
                <a:gd name="T70" fmla="*/ 8 w 308"/>
                <a:gd name="T71" fmla="*/ 91 h 991"/>
                <a:gd name="T72" fmla="*/ 18 w 308"/>
                <a:gd name="T73" fmla="*/ 67 h 991"/>
                <a:gd name="T74" fmla="*/ 32 w 308"/>
                <a:gd name="T75" fmla="*/ 47 h 991"/>
                <a:gd name="T76" fmla="*/ 50 w 308"/>
                <a:gd name="T77" fmla="*/ 30 h 991"/>
                <a:gd name="T78" fmla="*/ 71 w 308"/>
                <a:gd name="T79" fmla="*/ 17 h 991"/>
                <a:gd name="T80" fmla="*/ 96 w 308"/>
                <a:gd name="T81" fmla="*/ 8 h 991"/>
                <a:gd name="T82" fmla="*/ 123 w 308"/>
                <a:gd name="T83" fmla="*/ 2 h 991"/>
                <a:gd name="T84" fmla="*/ 154 w 308"/>
                <a:gd name="T85" fmla="*/ 0 h 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08" h="991">
                  <a:moveTo>
                    <a:pt x="154" y="0"/>
                  </a:moveTo>
                  <a:lnTo>
                    <a:pt x="186" y="2"/>
                  </a:lnTo>
                  <a:lnTo>
                    <a:pt x="213" y="8"/>
                  </a:lnTo>
                  <a:lnTo>
                    <a:pt x="238" y="17"/>
                  </a:lnTo>
                  <a:lnTo>
                    <a:pt x="259" y="30"/>
                  </a:lnTo>
                  <a:lnTo>
                    <a:pt x="277" y="47"/>
                  </a:lnTo>
                  <a:lnTo>
                    <a:pt x="291" y="67"/>
                  </a:lnTo>
                  <a:lnTo>
                    <a:pt x="301" y="91"/>
                  </a:lnTo>
                  <a:lnTo>
                    <a:pt x="306" y="119"/>
                  </a:lnTo>
                  <a:lnTo>
                    <a:pt x="308" y="150"/>
                  </a:lnTo>
                  <a:lnTo>
                    <a:pt x="308" y="375"/>
                  </a:lnTo>
                  <a:lnTo>
                    <a:pt x="307" y="405"/>
                  </a:lnTo>
                  <a:lnTo>
                    <a:pt x="304" y="435"/>
                  </a:lnTo>
                  <a:lnTo>
                    <a:pt x="301" y="466"/>
                  </a:lnTo>
                  <a:lnTo>
                    <a:pt x="240" y="920"/>
                  </a:lnTo>
                  <a:lnTo>
                    <a:pt x="236" y="942"/>
                  </a:lnTo>
                  <a:lnTo>
                    <a:pt x="229" y="959"/>
                  </a:lnTo>
                  <a:lnTo>
                    <a:pt x="219" y="972"/>
                  </a:lnTo>
                  <a:lnTo>
                    <a:pt x="207" y="981"/>
                  </a:lnTo>
                  <a:lnTo>
                    <a:pt x="192" y="987"/>
                  </a:lnTo>
                  <a:lnTo>
                    <a:pt x="174" y="990"/>
                  </a:lnTo>
                  <a:lnTo>
                    <a:pt x="154" y="991"/>
                  </a:lnTo>
                  <a:lnTo>
                    <a:pt x="135" y="990"/>
                  </a:lnTo>
                  <a:lnTo>
                    <a:pt x="117" y="987"/>
                  </a:lnTo>
                  <a:lnTo>
                    <a:pt x="102" y="981"/>
                  </a:lnTo>
                  <a:lnTo>
                    <a:pt x="90" y="972"/>
                  </a:lnTo>
                  <a:lnTo>
                    <a:pt x="80" y="959"/>
                  </a:lnTo>
                  <a:lnTo>
                    <a:pt x="73" y="942"/>
                  </a:lnTo>
                  <a:lnTo>
                    <a:pt x="69" y="920"/>
                  </a:lnTo>
                  <a:lnTo>
                    <a:pt x="8" y="466"/>
                  </a:lnTo>
                  <a:lnTo>
                    <a:pt x="5" y="435"/>
                  </a:lnTo>
                  <a:lnTo>
                    <a:pt x="2" y="405"/>
                  </a:lnTo>
                  <a:lnTo>
                    <a:pt x="0" y="375"/>
                  </a:lnTo>
                  <a:lnTo>
                    <a:pt x="0" y="150"/>
                  </a:lnTo>
                  <a:lnTo>
                    <a:pt x="3" y="119"/>
                  </a:lnTo>
                  <a:lnTo>
                    <a:pt x="8" y="91"/>
                  </a:lnTo>
                  <a:lnTo>
                    <a:pt x="18" y="67"/>
                  </a:lnTo>
                  <a:lnTo>
                    <a:pt x="32" y="47"/>
                  </a:lnTo>
                  <a:lnTo>
                    <a:pt x="50" y="30"/>
                  </a:lnTo>
                  <a:lnTo>
                    <a:pt x="71" y="17"/>
                  </a:lnTo>
                  <a:lnTo>
                    <a:pt x="96" y="8"/>
                  </a:lnTo>
                  <a:lnTo>
                    <a:pt x="123" y="2"/>
                  </a:lnTo>
                  <a:lnTo>
                    <a:pt x="1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 48"/>
            <p:cNvSpPr>
              <a:spLocks/>
            </p:cNvSpPr>
            <p:nvPr/>
          </p:nvSpPr>
          <p:spPr bwMode="auto">
            <a:xfrm>
              <a:off x="785813" y="3225800"/>
              <a:ext cx="47625" cy="46038"/>
            </a:xfrm>
            <a:custGeom>
              <a:avLst/>
              <a:gdLst>
                <a:gd name="T0" fmla="*/ 160 w 321"/>
                <a:gd name="T1" fmla="*/ 0 h 319"/>
                <a:gd name="T2" fmla="*/ 193 w 321"/>
                <a:gd name="T3" fmla="*/ 4 h 319"/>
                <a:gd name="T4" fmla="*/ 222 w 321"/>
                <a:gd name="T5" fmla="*/ 14 h 319"/>
                <a:gd name="T6" fmla="*/ 250 w 321"/>
                <a:gd name="T7" fmla="*/ 28 h 319"/>
                <a:gd name="T8" fmla="*/ 274 w 321"/>
                <a:gd name="T9" fmla="*/ 47 h 319"/>
                <a:gd name="T10" fmla="*/ 294 w 321"/>
                <a:gd name="T11" fmla="*/ 71 h 319"/>
                <a:gd name="T12" fmla="*/ 308 w 321"/>
                <a:gd name="T13" fmla="*/ 98 h 319"/>
                <a:gd name="T14" fmla="*/ 318 w 321"/>
                <a:gd name="T15" fmla="*/ 128 h 319"/>
                <a:gd name="T16" fmla="*/ 321 w 321"/>
                <a:gd name="T17" fmla="*/ 159 h 319"/>
                <a:gd name="T18" fmla="*/ 318 w 321"/>
                <a:gd name="T19" fmla="*/ 192 h 319"/>
                <a:gd name="T20" fmla="*/ 308 w 321"/>
                <a:gd name="T21" fmla="*/ 222 h 319"/>
                <a:gd name="T22" fmla="*/ 294 w 321"/>
                <a:gd name="T23" fmla="*/ 249 h 319"/>
                <a:gd name="T24" fmla="*/ 274 w 321"/>
                <a:gd name="T25" fmla="*/ 272 h 319"/>
                <a:gd name="T26" fmla="*/ 250 w 321"/>
                <a:gd name="T27" fmla="*/ 291 h 319"/>
                <a:gd name="T28" fmla="*/ 222 w 321"/>
                <a:gd name="T29" fmla="*/ 306 h 319"/>
                <a:gd name="T30" fmla="*/ 193 w 321"/>
                <a:gd name="T31" fmla="*/ 315 h 319"/>
                <a:gd name="T32" fmla="*/ 160 w 321"/>
                <a:gd name="T33" fmla="*/ 319 h 319"/>
                <a:gd name="T34" fmla="*/ 128 w 321"/>
                <a:gd name="T35" fmla="*/ 315 h 319"/>
                <a:gd name="T36" fmla="*/ 99 w 321"/>
                <a:gd name="T37" fmla="*/ 306 h 319"/>
                <a:gd name="T38" fmla="*/ 71 w 321"/>
                <a:gd name="T39" fmla="*/ 291 h 319"/>
                <a:gd name="T40" fmla="*/ 47 w 321"/>
                <a:gd name="T41" fmla="*/ 272 h 319"/>
                <a:gd name="T42" fmla="*/ 27 w 321"/>
                <a:gd name="T43" fmla="*/ 249 h 319"/>
                <a:gd name="T44" fmla="*/ 13 w 321"/>
                <a:gd name="T45" fmla="*/ 222 h 319"/>
                <a:gd name="T46" fmla="*/ 3 w 321"/>
                <a:gd name="T47" fmla="*/ 192 h 319"/>
                <a:gd name="T48" fmla="*/ 0 w 321"/>
                <a:gd name="T49" fmla="*/ 159 h 319"/>
                <a:gd name="T50" fmla="*/ 3 w 321"/>
                <a:gd name="T51" fmla="*/ 128 h 319"/>
                <a:gd name="T52" fmla="*/ 13 w 321"/>
                <a:gd name="T53" fmla="*/ 98 h 319"/>
                <a:gd name="T54" fmla="*/ 27 w 321"/>
                <a:gd name="T55" fmla="*/ 71 h 319"/>
                <a:gd name="T56" fmla="*/ 47 w 321"/>
                <a:gd name="T57" fmla="*/ 47 h 319"/>
                <a:gd name="T58" fmla="*/ 71 w 321"/>
                <a:gd name="T59" fmla="*/ 28 h 319"/>
                <a:gd name="T60" fmla="*/ 99 w 321"/>
                <a:gd name="T61" fmla="*/ 14 h 319"/>
                <a:gd name="T62" fmla="*/ 128 w 321"/>
                <a:gd name="T63" fmla="*/ 4 h 319"/>
                <a:gd name="T64" fmla="*/ 160 w 321"/>
                <a:gd name="T65" fmla="*/ 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1" h="319">
                  <a:moveTo>
                    <a:pt x="160" y="0"/>
                  </a:moveTo>
                  <a:lnTo>
                    <a:pt x="193" y="4"/>
                  </a:lnTo>
                  <a:lnTo>
                    <a:pt x="222" y="14"/>
                  </a:lnTo>
                  <a:lnTo>
                    <a:pt x="250" y="28"/>
                  </a:lnTo>
                  <a:lnTo>
                    <a:pt x="274" y="47"/>
                  </a:lnTo>
                  <a:lnTo>
                    <a:pt x="294" y="71"/>
                  </a:lnTo>
                  <a:lnTo>
                    <a:pt x="308" y="98"/>
                  </a:lnTo>
                  <a:lnTo>
                    <a:pt x="318" y="128"/>
                  </a:lnTo>
                  <a:lnTo>
                    <a:pt x="321" y="159"/>
                  </a:lnTo>
                  <a:lnTo>
                    <a:pt x="318" y="192"/>
                  </a:lnTo>
                  <a:lnTo>
                    <a:pt x="308" y="222"/>
                  </a:lnTo>
                  <a:lnTo>
                    <a:pt x="294" y="249"/>
                  </a:lnTo>
                  <a:lnTo>
                    <a:pt x="274" y="272"/>
                  </a:lnTo>
                  <a:lnTo>
                    <a:pt x="250" y="291"/>
                  </a:lnTo>
                  <a:lnTo>
                    <a:pt x="222" y="306"/>
                  </a:lnTo>
                  <a:lnTo>
                    <a:pt x="193" y="315"/>
                  </a:lnTo>
                  <a:lnTo>
                    <a:pt x="160" y="319"/>
                  </a:lnTo>
                  <a:lnTo>
                    <a:pt x="128" y="315"/>
                  </a:lnTo>
                  <a:lnTo>
                    <a:pt x="99" y="306"/>
                  </a:lnTo>
                  <a:lnTo>
                    <a:pt x="71" y="291"/>
                  </a:lnTo>
                  <a:lnTo>
                    <a:pt x="47" y="272"/>
                  </a:lnTo>
                  <a:lnTo>
                    <a:pt x="27" y="249"/>
                  </a:lnTo>
                  <a:lnTo>
                    <a:pt x="13" y="222"/>
                  </a:lnTo>
                  <a:lnTo>
                    <a:pt x="3" y="192"/>
                  </a:lnTo>
                  <a:lnTo>
                    <a:pt x="0" y="159"/>
                  </a:lnTo>
                  <a:lnTo>
                    <a:pt x="3" y="128"/>
                  </a:lnTo>
                  <a:lnTo>
                    <a:pt x="13" y="98"/>
                  </a:lnTo>
                  <a:lnTo>
                    <a:pt x="27" y="71"/>
                  </a:lnTo>
                  <a:lnTo>
                    <a:pt x="47" y="47"/>
                  </a:lnTo>
                  <a:lnTo>
                    <a:pt x="71" y="28"/>
                  </a:lnTo>
                  <a:lnTo>
                    <a:pt x="99" y="14"/>
                  </a:lnTo>
                  <a:lnTo>
                    <a:pt x="128" y="4"/>
                  </a:lnTo>
                  <a:lnTo>
                    <a:pt x="16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30" name="Subtitle 2"/>
          <p:cNvSpPr txBox="1">
            <a:spLocks/>
          </p:cNvSpPr>
          <p:nvPr/>
        </p:nvSpPr>
        <p:spPr>
          <a:xfrm>
            <a:off x="6541821" y="3776664"/>
            <a:ext cx="3816618" cy="146875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defPPr>
              <a:defRPr lang="es-419"/>
            </a:defPPr>
            <a:lvl1pPr indent="0" algn="ctr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CO" dirty="0"/>
              <a:t>convertir caracteres a minúsculas, </a:t>
            </a:r>
            <a:r>
              <a:rPr lang="es-CO" dirty="0" err="1"/>
              <a:t>tokenizar</a:t>
            </a:r>
            <a:r>
              <a:rPr lang="es-CO" dirty="0"/>
              <a:t>, idioma, etc.</a:t>
            </a:r>
          </a:p>
        </p:txBody>
      </p:sp>
      <p:sp>
        <p:nvSpPr>
          <p:cNvPr id="131" name="Subtitle 2"/>
          <p:cNvSpPr txBox="1">
            <a:spLocks/>
          </p:cNvSpPr>
          <p:nvPr/>
        </p:nvSpPr>
        <p:spPr>
          <a:xfrm>
            <a:off x="6901668" y="2947988"/>
            <a:ext cx="3963143" cy="146875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entrenamiento de Kaggle (variables categóricas de verdadero o falso</a:t>
            </a:r>
          </a:p>
        </p:txBody>
      </p:sp>
      <p:sp>
        <p:nvSpPr>
          <p:cNvPr id="132" name="Subtitle 2"/>
          <p:cNvSpPr txBox="1">
            <a:spLocks/>
          </p:cNvSpPr>
          <p:nvPr/>
        </p:nvSpPr>
        <p:spPr>
          <a:xfrm>
            <a:off x="7246554" y="2166938"/>
            <a:ext cx="3810221" cy="146875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Aplicar diferentes modelos y examinar prioridad</a:t>
            </a:r>
          </a:p>
        </p:txBody>
      </p:sp>
      <p:sp>
        <p:nvSpPr>
          <p:cNvPr id="133" name="Subtitle 2"/>
          <p:cNvSpPr txBox="1">
            <a:spLocks/>
          </p:cNvSpPr>
          <p:nvPr/>
        </p:nvSpPr>
        <p:spPr>
          <a:xfrm>
            <a:off x="7216987" y="1404938"/>
            <a:ext cx="4513078" cy="146875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Realizar una selección del modelo para generar la puntuación de las variables </a:t>
            </a:r>
            <a:endParaRPr lang="x-none" sz="2000" b="1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34" name="Subtitle 2"/>
          <p:cNvSpPr txBox="1">
            <a:spLocks/>
          </p:cNvSpPr>
          <p:nvPr/>
        </p:nvSpPr>
        <p:spPr>
          <a:xfrm>
            <a:off x="6820715" y="642936"/>
            <a:ext cx="4513078" cy="1468756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Asignar variables nuevas a la base de comentarios de Twitter</a:t>
            </a:r>
          </a:p>
        </p:txBody>
      </p:sp>
      <p:sp>
        <p:nvSpPr>
          <p:cNvPr id="140" name="Título 2">
            <a:extLst>
              <a:ext uri="{FF2B5EF4-FFF2-40B4-BE49-F238E27FC236}">
                <a16:creationId xmlns:a16="http://schemas.microsoft.com/office/drawing/2014/main" id="{6F469C0A-37ED-4CA5-8F10-2CEB4D51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1643"/>
            <a:ext cx="2887847" cy="19080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s-CO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Transformación y preparación  de texto</a:t>
            </a:r>
            <a:endParaRPr lang="x-none" sz="3200" kern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877" y="2290439"/>
            <a:ext cx="1714500" cy="1266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5" name="74 CuadroTexto"/>
          <p:cNvSpPr txBox="1"/>
          <p:nvPr/>
        </p:nvSpPr>
        <p:spPr>
          <a:xfrm>
            <a:off x="785938" y="3019157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32195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3" grpId="0"/>
      <p:bldP spid="98" grpId="0"/>
      <p:bldP spid="99" grpId="0"/>
      <p:bldP spid="100" grpId="0"/>
      <p:bldP spid="130" grpId="0"/>
      <p:bldP spid="131" grpId="0"/>
      <p:bldP spid="132" grpId="0"/>
      <p:bldP spid="133" grpId="0"/>
      <p:bldP spid="13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/>
          <p:cNvSpPr/>
          <p:nvPr/>
        </p:nvSpPr>
        <p:spPr>
          <a:xfrm>
            <a:off x="-1" y="142880"/>
            <a:ext cx="12192001" cy="857250"/>
          </a:xfrm>
          <a:prstGeom prst="rect">
            <a:avLst/>
          </a:prstGeom>
          <a:solidFill>
            <a:srgbClr val="004A79">
              <a:lumMod val="85000"/>
              <a:lumOff val="15000"/>
              <a:alpha val="89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  <a:ea typeface="+mn-ea"/>
              <a:cs typeface="+mn-cs"/>
            </a:endParaRPr>
          </a:p>
        </p:txBody>
      </p:sp>
      <p:sp>
        <p:nvSpPr>
          <p:cNvPr id="3" name="2 CuadroTexto"/>
          <p:cNvSpPr txBox="1"/>
          <p:nvPr/>
        </p:nvSpPr>
        <p:spPr>
          <a:xfrm>
            <a:off x="114301" y="144859"/>
            <a:ext cx="12077699" cy="70173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latin typeface="+mj-lt"/>
                <a:ea typeface="+mj-ea"/>
                <a:cs typeface="+mj-cs"/>
              </a:defRPr>
            </a:lvl1pPr>
          </a:lstStyle>
          <a:p>
            <a:r>
              <a:rPr lang="es-CO" sz="3200" dirty="0">
                <a:solidFill>
                  <a:schemeClr val="bg1"/>
                </a:solidFill>
              </a:rPr>
              <a:t>Modelos para puntuación numérica de las variables categóricas </a:t>
            </a:r>
          </a:p>
        </p:txBody>
      </p:sp>
      <p:graphicFrame>
        <p:nvGraphicFramePr>
          <p:cNvPr id="2" name="Tabla 3">
            <a:extLst>
              <a:ext uri="{FF2B5EF4-FFF2-40B4-BE49-F238E27FC236}">
                <a16:creationId xmlns:a16="http://schemas.microsoft.com/office/drawing/2014/main" id="{208A6474-70C5-448C-9614-75436E20C6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3877299"/>
              </p:ext>
            </p:extLst>
          </p:nvPr>
        </p:nvGraphicFramePr>
        <p:xfrm>
          <a:off x="300039" y="1300162"/>
          <a:ext cx="11601450" cy="4672664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73777">
                  <a:extLst>
                    <a:ext uri="{9D8B030D-6E8A-4147-A177-3AD203B41FA5}">
                      <a16:colId xmlns:a16="http://schemas.microsoft.com/office/drawing/2014/main" val="1206533649"/>
                    </a:ext>
                  </a:extLst>
                </a:gridCol>
                <a:gridCol w="3062664">
                  <a:extLst>
                    <a:ext uri="{9D8B030D-6E8A-4147-A177-3AD203B41FA5}">
                      <a16:colId xmlns:a16="http://schemas.microsoft.com/office/drawing/2014/main" val="3051602488"/>
                    </a:ext>
                  </a:extLst>
                </a:gridCol>
                <a:gridCol w="2916634">
                  <a:extLst>
                    <a:ext uri="{9D8B030D-6E8A-4147-A177-3AD203B41FA5}">
                      <a16:colId xmlns:a16="http://schemas.microsoft.com/office/drawing/2014/main" val="4229328470"/>
                    </a:ext>
                  </a:extLst>
                </a:gridCol>
                <a:gridCol w="2848375">
                  <a:extLst>
                    <a:ext uri="{9D8B030D-6E8A-4147-A177-3AD203B41FA5}">
                      <a16:colId xmlns:a16="http://schemas.microsoft.com/office/drawing/2014/main" val="2051305231"/>
                    </a:ext>
                  </a:extLst>
                </a:gridCol>
              </a:tblGrid>
              <a:tr h="1028701"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/>
                        <a:t>Multinomial</a:t>
                      </a:r>
                      <a:r>
                        <a:rPr lang="es-ES" sz="2000" dirty="0"/>
                        <a:t> NB Para selección de múltiples clases con único modelo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 err="1"/>
                        <a:t>Multinomial</a:t>
                      </a:r>
                      <a:r>
                        <a:rPr lang="es-ES" sz="2000" dirty="0"/>
                        <a:t> NB para cada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Bernoulli NB para cada clase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2000" dirty="0"/>
                        <a:t>Regresión Logística </a:t>
                      </a:r>
                      <a:r>
                        <a:rPr lang="es-ES" sz="2000" dirty="0" err="1"/>
                        <a:t>Multinomial</a:t>
                      </a:r>
                      <a:r>
                        <a:rPr lang="es-ES" sz="2000" dirty="0"/>
                        <a:t> para cada clase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207394"/>
                  </a:ext>
                </a:extLst>
              </a:tr>
              <a:tr h="3643963">
                <a:tc>
                  <a:txBody>
                    <a:bodyPr/>
                    <a:lstStyle/>
                    <a:p>
                      <a:r>
                        <a:rPr lang="es-ES" sz="2000" dirty="0"/>
                        <a:t>Tomamos la base completa y asignamos una categoría siguiendo la lógica similar a la creación de números binarios.</a:t>
                      </a:r>
                    </a:p>
                    <a:p>
                      <a:pPr lvl="0">
                        <a:buNone/>
                      </a:pPr>
                      <a:r>
                        <a:rPr lang="es-ES" sz="2000" dirty="0"/>
                        <a:t>Notebook: Modelo_1_2.ipynb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000"/>
                        <a:t>En un ciclo entrenamos un modelo, almacenamos los resultados y creamos una tabla para comparar precisión.</a:t>
                      </a:r>
                    </a:p>
                    <a:p>
                      <a:pPr lvl="0">
                        <a:buNone/>
                      </a:pPr>
                      <a:r>
                        <a:rPr lang="es-ES" sz="2000"/>
                        <a:t>Notebook:</a:t>
                      </a:r>
                    </a:p>
                    <a:p>
                      <a:pPr lvl="0">
                        <a:buNone/>
                      </a:pPr>
                      <a:r>
                        <a:rPr lang="es-ES" sz="2000"/>
                        <a:t>Modelo_1_3.ipynb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ES" sz="2000" u="none" strike="noStrike" noProof="0"/>
                        <a:t>En un ciclo entrenamos un modelo, almacenamos los resultados y creamos una tabla para comparar precisión.</a:t>
                      </a:r>
                      <a:endParaRPr lang="en-US" sz="2000" u="none" strike="noStrike" noProof="0"/>
                    </a:p>
                    <a:p>
                      <a:pPr lvl="0">
                        <a:buNone/>
                      </a:pPr>
                      <a:r>
                        <a:rPr lang="es-ES" sz="2000" u="none" strike="noStrike" noProof="0"/>
                        <a:t>Notebook:</a:t>
                      </a:r>
                      <a:endParaRPr lang="en-US" sz="2000" u="none" strike="noStrike" noProof="0"/>
                    </a:p>
                    <a:p>
                      <a:pPr lvl="0">
                        <a:buNone/>
                      </a:pPr>
                      <a:r>
                        <a:rPr lang="es-ES" sz="2000" u="none" strike="noStrike" noProof="0"/>
                        <a:t>Modelo_1_3.ipynb</a:t>
                      </a:r>
                      <a:endParaRPr lang="es-ES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CO" sz="2000" u="none" strike="noStrike" noProof="0" dirty="0"/>
                        <a:t>Con el objetivo de generar un clasificador </a:t>
                      </a:r>
                      <a:r>
                        <a:rPr lang="es-CO" sz="2000" u="none" strike="noStrike" noProof="0" dirty="0" err="1"/>
                        <a:t>multiclase</a:t>
                      </a:r>
                      <a:r>
                        <a:rPr lang="es-CO" sz="2000" u="none" strike="noStrike" noProof="0" dirty="0"/>
                        <a:t>, se entrena un ciclo aprovechando la eficacia y simplicidad de un modelo de regresión logística y se crea una tabla para comparar precisión. </a:t>
                      </a:r>
                    </a:p>
                    <a:p>
                      <a:pPr lvl="0">
                        <a:buNone/>
                      </a:pPr>
                      <a:r>
                        <a:rPr lang="es-CO" sz="2000" u="none" strike="noStrike" noProof="0" dirty="0"/>
                        <a:t>Notebook:</a:t>
                      </a:r>
                    </a:p>
                    <a:p>
                      <a:pPr lvl="0">
                        <a:buNone/>
                      </a:pPr>
                      <a:r>
                        <a:rPr lang="es-CO" sz="2000" u="none" strike="noStrike" noProof="0" dirty="0"/>
                        <a:t>Modelo_1_1.ipynb</a:t>
                      </a:r>
                      <a:endParaRPr lang="es-E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688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44029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1999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1 Rectángulo"/>
          <p:cNvSpPr/>
          <p:nvPr/>
        </p:nvSpPr>
        <p:spPr>
          <a:xfrm>
            <a:off x="338695" y="308759"/>
            <a:ext cx="6369051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>
                <a:solidFill>
                  <a:srgbClr val="FFFFFF"/>
                </a:solidFill>
              </a:rPr>
              <a:t>Criterios de aceptación </a:t>
            </a:r>
          </a:p>
          <a:p>
            <a:r>
              <a:rPr lang="en-US" sz="3600" b="1" dirty="0">
                <a:solidFill>
                  <a:srgbClr val="FFFFFF"/>
                </a:solidFill>
              </a:rPr>
              <a:t>                                  </a:t>
            </a:r>
            <a:r>
              <a:rPr lang="en-US" sz="4400" b="1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del modelo</a:t>
            </a:r>
            <a:endParaRPr lang="es-CO" sz="36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15" name="14 Grupo"/>
          <p:cNvGrpSpPr/>
          <p:nvPr/>
        </p:nvGrpSpPr>
        <p:grpSpPr>
          <a:xfrm>
            <a:off x="528517" y="2599415"/>
            <a:ext cx="2314696" cy="1558248"/>
            <a:chOff x="815" y="660253"/>
            <a:chExt cx="3179650" cy="1907790"/>
          </a:xfrm>
        </p:grpSpPr>
        <p:sp>
          <p:nvSpPr>
            <p:cNvPr id="22" name="21 Rectángulo"/>
            <p:cNvSpPr/>
            <p:nvPr/>
          </p:nvSpPr>
          <p:spPr>
            <a:xfrm>
              <a:off x="815" y="660253"/>
              <a:ext cx="3179650" cy="19077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3" name="22 Rectángulo"/>
            <p:cNvSpPr/>
            <p:nvPr/>
          </p:nvSpPr>
          <p:spPr>
            <a:xfrm>
              <a:off x="815" y="660253"/>
              <a:ext cx="3179650" cy="190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lvl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800" b="1" i="0" u="none" strike="noStrike" kern="1200" cap="none" baseline="0" noProof="0" dirty="0">
                  <a:latin typeface="Calibri Light"/>
                  <a:cs typeface="Calibri Light"/>
                </a:rPr>
                <a:t>Precisión datos </a:t>
              </a:r>
              <a:r>
                <a:rPr lang="es-MX" sz="2700" b="1" i="0" u="none" strike="noStrike" kern="1200" cap="none" baseline="0" noProof="0" dirty="0">
                  <a:latin typeface="Calibri Light"/>
                  <a:cs typeface="Calibri Light"/>
                </a:rPr>
                <a:t>entrenamiento</a:t>
              </a:r>
            </a:p>
          </p:txBody>
        </p:sp>
      </p:grpSp>
      <p:grpSp>
        <p:nvGrpSpPr>
          <p:cNvPr id="16" name="15 Grupo"/>
          <p:cNvGrpSpPr/>
          <p:nvPr/>
        </p:nvGrpSpPr>
        <p:grpSpPr>
          <a:xfrm>
            <a:off x="4026132" y="2599415"/>
            <a:ext cx="2260367" cy="1558248"/>
            <a:chOff x="3498431" y="660253"/>
            <a:chExt cx="3179650" cy="1907790"/>
          </a:xfrm>
        </p:grpSpPr>
        <p:sp>
          <p:nvSpPr>
            <p:cNvPr id="20" name="19 Rectángulo"/>
            <p:cNvSpPr/>
            <p:nvPr/>
          </p:nvSpPr>
          <p:spPr>
            <a:xfrm>
              <a:off x="3498431" y="660253"/>
              <a:ext cx="3179650" cy="19077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904637"/>
                <a:satOff val="-3794"/>
                <a:lumOff val="-4313"/>
                <a:alphaOff val="0"/>
              </a:schemeClr>
            </a:fillRef>
            <a:effectRef idx="0">
              <a:schemeClr val="accent2">
                <a:hueOff val="904637"/>
                <a:satOff val="-3794"/>
                <a:lumOff val="-431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20 Rectángulo"/>
            <p:cNvSpPr/>
            <p:nvPr/>
          </p:nvSpPr>
          <p:spPr>
            <a:xfrm>
              <a:off x="3498431" y="660253"/>
              <a:ext cx="3179650" cy="190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lvl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800" b="1" kern="1200" dirty="0">
                  <a:latin typeface="Calibri Light"/>
                </a:rPr>
                <a:t>Validación cruzada</a:t>
              </a:r>
              <a:endParaRPr lang="es-MX" sz="2800" b="1" kern="1200" dirty="0"/>
            </a:p>
          </p:txBody>
        </p:sp>
      </p:grpSp>
      <p:grpSp>
        <p:nvGrpSpPr>
          <p:cNvPr id="17" name="16 Grupo"/>
          <p:cNvGrpSpPr/>
          <p:nvPr/>
        </p:nvGrpSpPr>
        <p:grpSpPr>
          <a:xfrm>
            <a:off x="2277324" y="4825171"/>
            <a:ext cx="2251813" cy="1547054"/>
            <a:chOff x="1749623" y="2886009"/>
            <a:chExt cx="3179650" cy="1907790"/>
          </a:xfrm>
        </p:grpSpPr>
        <p:sp>
          <p:nvSpPr>
            <p:cNvPr id="18" name="17 Rectángulo"/>
            <p:cNvSpPr/>
            <p:nvPr/>
          </p:nvSpPr>
          <p:spPr>
            <a:xfrm>
              <a:off x="1749623" y="2886009"/>
              <a:ext cx="3179650" cy="1907790"/>
            </a:xfrm>
            <a:prstGeom prst="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1809274"/>
                <a:satOff val="-7588"/>
                <a:lumOff val="-8626"/>
                <a:alphaOff val="0"/>
              </a:schemeClr>
            </a:fillRef>
            <a:effectRef idx="0">
              <a:schemeClr val="accent2">
                <a:hueOff val="1809274"/>
                <a:satOff val="-7588"/>
                <a:lumOff val="-862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18 Rectángulo"/>
            <p:cNvSpPr/>
            <p:nvPr/>
          </p:nvSpPr>
          <p:spPr>
            <a:xfrm>
              <a:off x="1749623" y="2886009"/>
              <a:ext cx="3179650" cy="190779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40970" tIns="140970" rIns="140970" bIns="140970" numCol="1" spcCol="1270" anchor="ctr" anchorCtr="0">
              <a:noAutofit/>
            </a:bodyPr>
            <a:lstStyle/>
            <a:p>
              <a:pPr lvl="0" algn="ctr" defTabSz="164465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s-MX" sz="2800" b="1" kern="1200">
                  <a:latin typeface="Calibri Light"/>
                </a:rPr>
                <a:t>Precisión datos testeo</a:t>
              </a:r>
              <a:endParaRPr lang="es-MX" sz="2800" b="1" kern="1200"/>
            </a:p>
          </p:txBody>
        </p:sp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1355" y="236833"/>
            <a:ext cx="1423596" cy="10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5" name="24 CuadroTexto"/>
          <p:cNvSpPr txBox="1"/>
          <p:nvPr/>
        </p:nvSpPr>
        <p:spPr>
          <a:xfrm>
            <a:off x="7814890" y="833652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7564993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3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84C10D6-A8A3-4644-95B1-98DEC37F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37" b="10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6B0CB49-87C0-45A2-8993-87E05124C521}"/>
              </a:ext>
            </a:extLst>
          </p:cNvPr>
          <p:cNvSpPr txBox="1">
            <a:spLocks/>
          </p:cNvSpPr>
          <p:nvPr/>
        </p:nvSpPr>
        <p:spPr>
          <a:xfrm>
            <a:off x="-1297856" y="1621153"/>
            <a:ext cx="6193635" cy="355092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s-CO" sz="3200" dirty="0">
                <a:solidFill>
                  <a:srgbClr val="FFFFFF"/>
                </a:solidFill>
              </a:rPr>
              <a:t>Criterios de aceptación del modelo</a:t>
            </a:r>
            <a:endParaRPr lang="es-419" sz="3200" b="0" dirty="0">
              <a:solidFill>
                <a:srgbClr val="FFFFFF"/>
              </a:solidFill>
            </a:endParaRPr>
          </a:p>
        </p:txBody>
      </p: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n 6">
            <a:extLst>
              <a:ext uri="{FF2B5EF4-FFF2-40B4-BE49-F238E27FC236}">
                <a16:creationId xmlns:a16="http://schemas.microsoft.com/office/drawing/2014/main" id="{FE68049E-3B56-4A78-AE0E-11EED8A010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3476" y="11127"/>
            <a:ext cx="6925848" cy="3246370"/>
          </a:xfrm>
          <a:prstGeom prst="rect">
            <a:avLst/>
          </a:prstGeom>
        </p:spPr>
      </p:pic>
      <p:pic>
        <p:nvPicPr>
          <p:cNvPr id="9" name="Imagen 4">
            <a:extLst>
              <a:ext uri="{FF2B5EF4-FFF2-40B4-BE49-F238E27FC236}">
                <a16:creationId xmlns:a16="http://schemas.microsoft.com/office/drawing/2014/main" id="{E5F092A9-A9FC-45BF-B252-3600BCA117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3476" y="53445"/>
            <a:ext cx="6925848" cy="3168574"/>
          </a:xfrm>
          <a:prstGeom prst="rect">
            <a:avLst/>
          </a:prstGeom>
        </p:spPr>
      </p:pic>
      <p:pic>
        <p:nvPicPr>
          <p:cNvPr id="10" name="Imagen 5">
            <a:extLst>
              <a:ext uri="{FF2B5EF4-FFF2-40B4-BE49-F238E27FC236}">
                <a16:creationId xmlns:a16="http://schemas.microsoft.com/office/drawing/2014/main" id="{A82C8A8F-00DA-4244-B55D-58717088B08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43476" y="3378159"/>
            <a:ext cx="6925847" cy="3376349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28" y="4136393"/>
            <a:ext cx="1179086" cy="871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11 CuadroTexto"/>
          <p:cNvSpPr txBox="1"/>
          <p:nvPr/>
        </p:nvSpPr>
        <p:spPr>
          <a:xfrm>
            <a:off x="2448964" y="4675481"/>
            <a:ext cx="9800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</a:rPr>
              <a:t>Twitter</a:t>
            </a:r>
          </a:p>
        </p:txBody>
      </p:sp>
    </p:spTree>
    <p:extLst>
      <p:ext uri="{BB962C8B-B14F-4D97-AF65-F5344CB8AC3E}">
        <p14:creationId xmlns:p14="http://schemas.microsoft.com/office/powerpoint/2010/main" val="249532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8">
            <a:extLst>
              <a:ext uri="{FF2B5EF4-FFF2-40B4-BE49-F238E27FC236}">
                <a16:creationId xmlns:a16="http://schemas.microsoft.com/office/drawing/2014/main" id="{4AA8E368-D5CC-41F9-8A06-AC161F29026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57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378560" y="3927969"/>
            <a:ext cx="2752354" cy="2709275"/>
          </a:xfrm>
          <a:prstGeom prst="ellipse">
            <a:avLst/>
          </a:prstGeom>
          <a:solidFill>
            <a:srgbClr val="231815"/>
          </a:solidFill>
          <a:ln w="174625" cmpd="thinThick">
            <a:solidFill>
              <a:srgbClr val="231815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Base de datos a clasificar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0960" y="5908970"/>
            <a:ext cx="1423596" cy="10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6 Rectángulo"/>
          <p:cNvSpPr/>
          <p:nvPr/>
        </p:nvSpPr>
        <p:spPr>
          <a:xfrm>
            <a:off x="8343900" y="657226"/>
            <a:ext cx="3848100" cy="4743450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349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>
            <a:extLst>
              <a:ext uri="{FF2B5EF4-FFF2-40B4-BE49-F238E27FC236}">
                <a16:creationId xmlns:a16="http://schemas.microsoft.com/office/drawing/2014/main" id="{337B8C52-9EDE-4E44-9898-4909E102B5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250" out="250"/>
                </p14:media>
              </p:ext>
            </p:extLst>
          </p:nvPr>
        </p:nvPicPr>
        <p:blipFill rotWithShape="1">
          <a:blip r:embed="rId5"/>
          <a:srcRect t="443"/>
          <a:stretch/>
        </p:blipFill>
        <p:spPr>
          <a:xfrm>
            <a:off x="0" y="10"/>
            <a:ext cx="12191999" cy="6857990"/>
          </a:xfrm>
          <a:prstGeom prst="rect">
            <a:avLst/>
          </a:prstGeom>
        </p:spPr>
      </p:pic>
      <p:sp>
        <p:nvSpPr>
          <p:cNvPr id="16" name="156 Rectángulo">
            <a:extLst>
              <a:ext uri="{FF2B5EF4-FFF2-40B4-BE49-F238E27FC236}">
                <a16:creationId xmlns:a16="http://schemas.microsoft.com/office/drawing/2014/main" id="{9726D9B8-743A-4259-A491-5AD8394950F2}"/>
              </a:ext>
            </a:extLst>
          </p:cNvPr>
          <p:cNvSpPr/>
          <p:nvPr/>
        </p:nvSpPr>
        <p:spPr>
          <a:xfrm>
            <a:off x="-2496" y="3140967"/>
            <a:ext cx="12192000" cy="1471975"/>
          </a:xfrm>
          <a:prstGeom prst="rect">
            <a:avLst/>
          </a:prstGeom>
          <a:solidFill>
            <a:schemeClr val="accent6">
              <a:lumMod val="50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0" y="3211187"/>
            <a:ext cx="9186863" cy="1350838"/>
          </a:xfrm>
        </p:spPr>
        <p:txBody>
          <a:bodyPr/>
          <a:lstStyle/>
          <a:p>
            <a:pPr algn="l"/>
            <a:r>
              <a:rPr lang="es-CO" sz="5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</a:t>
            </a:r>
            <a:r>
              <a:rPr lang="es-CO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estadístico con base de datos </a:t>
            </a:r>
            <a:r>
              <a:rPr lang="es-CO" sz="6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 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7844" y="3439927"/>
            <a:ext cx="1423596" cy="10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1299502" y="4009886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Twitter</a:t>
            </a:r>
          </a:p>
        </p:txBody>
      </p:sp>
      <p:sp>
        <p:nvSpPr>
          <p:cNvPr id="10" name="9 CuadroTexto"/>
          <p:cNvSpPr txBox="1"/>
          <p:nvPr/>
        </p:nvSpPr>
        <p:spPr>
          <a:xfrm>
            <a:off x="10213681" y="3784689"/>
            <a:ext cx="13041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chemeClr val="accent5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11234059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-380344" y="0"/>
            <a:ext cx="7149137" cy="6858000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0" rIns="2160000" rtlCol="0" anchor="ctr" anchorCtr="1"/>
          <a:lstStyle/>
          <a:p>
            <a:pPr algn="ctr" defTabSz="1219170"/>
            <a:endParaRPr lang="es-ES" sz="2400">
              <a:solidFill>
                <a:prstClr val="white"/>
              </a:solidFill>
            </a:endParaRPr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68240" y="0"/>
            <a:ext cx="5825421" cy="2004879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fontScale="97500"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Perfilamiento</a:t>
            </a:r>
            <a:r>
              <a:rPr lang="es-CO" dirty="0">
                <a:solidFill>
                  <a:prstClr val="white"/>
                </a:solidFill>
              </a:rPr>
              <a:t> de comentarios</a:t>
            </a:r>
          </a:p>
        </p:txBody>
      </p:sp>
      <p:pic>
        <p:nvPicPr>
          <p:cNvPr id="6" name="5 Imagen"/>
          <p:cNvPicPr/>
          <p:nvPr/>
        </p:nvPicPr>
        <p:blipFill>
          <a:blip r:embed="rId4">
            <a:duotone>
              <a:prstClr val="black"/>
              <a:schemeClr val="accent3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240" y="1894899"/>
            <a:ext cx="3289760" cy="4860741"/>
          </a:xfrm>
          <a:prstGeom prst="rect">
            <a:avLst/>
          </a:prstGeom>
        </p:spPr>
      </p:pic>
      <p:pic>
        <p:nvPicPr>
          <p:cNvPr id="7" name="6 Imagen"/>
          <p:cNvPicPr/>
          <p:nvPr/>
        </p:nvPicPr>
        <p:blipFill>
          <a:blip r:embed="rId5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32" y="1894898"/>
            <a:ext cx="3092892" cy="4860742"/>
          </a:xfrm>
          <a:prstGeom prst="rect">
            <a:avLst/>
          </a:prstGeom>
        </p:spPr>
      </p:pic>
      <p:sp>
        <p:nvSpPr>
          <p:cNvPr id="2" name="1 Rectángulo"/>
          <p:cNvSpPr/>
          <p:nvPr/>
        </p:nvSpPr>
        <p:spPr>
          <a:xfrm>
            <a:off x="0" y="1894899"/>
            <a:ext cx="3358000" cy="153410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7 CuadroTexto"/>
          <p:cNvSpPr txBox="1"/>
          <p:nvPr/>
        </p:nvSpPr>
        <p:spPr>
          <a:xfrm>
            <a:off x="4067456" y="1089119"/>
            <a:ext cx="18910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6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1128120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238" y="1667892"/>
            <a:ext cx="5491588" cy="43164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Imagen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3088" y="1128711"/>
            <a:ext cx="2914740" cy="1583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Imagen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" y="1128712"/>
            <a:ext cx="2679287" cy="1562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Imagen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1" y="2981322"/>
            <a:ext cx="2912567" cy="1645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Imagen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4680" y="2938462"/>
            <a:ext cx="2903148" cy="1688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Imagen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4" y="5030683"/>
            <a:ext cx="2810214" cy="157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" name="Imagen 1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903" y="4965491"/>
            <a:ext cx="2992095" cy="1709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228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509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6591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842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-1627865" y="67209"/>
            <a:ext cx="8537684" cy="708370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s-ES" sz="2800">
                <a:solidFill>
                  <a:srgbClr val="FFFFFF"/>
                </a:solidFill>
              </a:rPr>
              <a:t>Entendimiento de las variables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</a:endParaRPr>
          </a:p>
        </p:txBody>
      </p:sp>
      <p:sp>
        <p:nvSpPr>
          <p:cNvPr id="18" name="17 CuadroTexto"/>
          <p:cNvSpPr txBox="1"/>
          <p:nvPr/>
        </p:nvSpPr>
        <p:spPr>
          <a:xfrm>
            <a:off x="11075514" y="6416588"/>
            <a:ext cx="2232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9290" y="6180945"/>
            <a:ext cx="888312" cy="6563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66038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2" name="Picture 2" descr="Imagen que contiene luz&#10;&#10;Descripción generada automáticamente">
            <a:extLst>
              <a:ext uri="{FF2B5EF4-FFF2-40B4-BE49-F238E27FC236}">
                <a16:creationId xmlns:a16="http://schemas.microsoft.com/office/drawing/2014/main" id="{0A51CE78-AEC9-4A98-BC27-7ACCA0419F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69" t="18182" r="8122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2 Título">
            <a:extLst>
              <a:ext uri="{FF2B5EF4-FFF2-40B4-BE49-F238E27FC236}">
                <a16:creationId xmlns:a16="http://schemas.microsoft.com/office/drawing/2014/main" id="{A1859AC9-F68A-4ABA-A661-66A035800D7D}"/>
              </a:ext>
            </a:extLst>
          </p:cNvPr>
          <p:cNvSpPr txBox="1">
            <a:spLocks/>
          </p:cNvSpPr>
          <p:nvPr/>
        </p:nvSpPr>
        <p:spPr>
          <a:xfrm>
            <a:off x="404553" y="30919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8080"/>
                </a:solidFill>
                <a:latin typeface="IBM Plex Mono" panose="020B0509050000000000" pitchFamily="49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sz="54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Equipo de Trabajo</a:t>
            </a:r>
            <a:endParaRPr lang="es-419" sz="54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alibri Light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822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Imagen 27" descr="Imagen que contiene grupo, parado, esquiando, esquí&#10;&#10;Descripción generada automáticamente">
            <a:extLst>
              <a:ext uri="{FF2B5EF4-FFF2-40B4-BE49-F238E27FC236}">
                <a16:creationId xmlns:a16="http://schemas.microsoft.com/office/drawing/2014/main" id="{D627AD91-974B-4EE1-95B9-C84BBB516E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5" y="1117382"/>
            <a:ext cx="12192000" cy="5740618"/>
          </a:xfrm>
          <a:prstGeom prst="rect">
            <a:avLst/>
          </a:prstGeom>
        </p:spPr>
      </p:pic>
      <p:sp>
        <p:nvSpPr>
          <p:cNvPr id="2" name="1 Título"/>
          <p:cNvSpPr>
            <a:spLocks noGrp="1"/>
          </p:cNvSpPr>
          <p:nvPr>
            <p:ph type="title" idx="4294967295"/>
          </p:nvPr>
        </p:nvSpPr>
        <p:spPr>
          <a:xfrm>
            <a:off x="570541" y="408667"/>
            <a:ext cx="4486275" cy="1208087"/>
          </a:xfrm>
        </p:spPr>
        <p:txBody>
          <a:bodyPr>
            <a:normAutofit fontScale="90000"/>
          </a:bodyPr>
          <a:lstStyle/>
          <a:p>
            <a:pPr algn="ctr"/>
            <a:r>
              <a:rPr lang="es-CO" b="1">
                <a:solidFill>
                  <a:srgbClr val="FF0000"/>
                </a:solidFill>
              </a:rPr>
              <a:t>S</a:t>
            </a:r>
            <a:r>
              <a:rPr lang="x-none" b="1">
                <a:solidFill>
                  <a:srgbClr val="FF0000"/>
                </a:solidFill>
              </a:rPr>
              <a:t>egmentació</a:t>
            </a:r>
            <a:r>
              <a:rPr lang="es-CO" b="1">
                <a:solidFill>
                  <a:srgbClr val="FF0000"/>
                </a:solidFill>
              </a:rPr>
              <a:t>n</a:t>
            </a:r>
            <a:r>
              <a:rPr lang="es-CO" b="1">
                <a:solidFill>
                  <a:schemeClr val="accent5"/>
                </a:solidFill>
              </a:rPr>
              <a:t> </a:t>
            </a:r>
            <a:r>
              <a:rPr lang="es-CO" b="1">
                <a:solidFill>
                  <a:srgbClr val="002060"/>
                </a:solidFill>
              </a:rPr>
              <a:t>de comentarios</a:t>
            </a:r>
          </a:p>
        </p:txBody>
      </p:sp>
      <p:sp>
        <p:nvSpPr>
          <p:cNvPr id="4" name="Rectangle 1"/>
          <p:cNvSpPr/>
          <p:nvPr/>
        </p:nvSpPr>
        <p:spPr>
          <a:xfrm>
            <a:off x="-607253" y="2599532"/>
            <a:ext cx="13408096" cy="2525943"/>
          </a:xfrm>
          <a:prstGeom prst="rect">
            <a:avLst/>
          </a:prstGeom>
          <a:solidFill>
            <a:schemeClr val="bg2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3024399" y="3926687"/>
            <a:ext cx="2059953" cy="1112750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 clúster</a:t>
            </a:r>
            <a:endParaRPr lang="x-none" b="1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6624891" y="4023249"/>
            <a:ext cx="2741797" cy="919628"/>
          </a:xfrm>
          <a:prstGeom prst="rect">
            <a:avLst/>
          </a:prstGeom>
          <a:ln>
            <a:noFill/>
          </a:ln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s-CO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 clúster</a:t>
            </a:r>
          </a:p>
        </p:txBody>
      </p:sp>
      <p:grpSp>
        <p:nvGrpSpPr>
          <p:cNvPr id="8" name="Group 30"/>
          <p:cNvGrpSpPr/>
          <p:nvPr/>
        </p:nvGrpSpPr>
        <p:grpSpPr>
          <a:xfrm>
            <a:off x="3531199" y="3161812"/>
            <a:ext cx="914188" cy="914188"/>
            <a:chOff x="4305095" y="2782735"/>
            <a:chExt cx="914400" cy="914400"/>
          </a:xfrm>
        </p:grpSpPr>
        <p:sp>
          <p:nvSpPr>
            <p:cNvPr id="9" name="Oval 5"/>
            <p:cNvSpPr/>
            <p:nvPr/>
          </p:nvSpPr>
          <p:spPr>
            <a:xfrm>
              <a:off x="4305095" y="2782735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2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rgbClr val="4F81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0" name="Group 4"/>
            <p:cNvGrpSpPr>
              <a:grpSpLocks noChangeAspect="1"/>
            </p:cNvGrpSpPr>
            <p:nvPr/>
          </p:nvGrpSpPr>
          <p:grpSpPr bwMode="auto">
            <a:xfrm>
              <a:off x="4563364" y="2827778"/>
              <a:ext cx="530057" cy="397222"/>
              <a:chOff x="2847" y="458"/>
              <a:chExt cx="826" cy="619"/>
            </a:xfrm>
            <a:solidFill>
              <a:schemeClr val="bg1"/>
            </a:solidFill>
          </p:grpSpPr>
          <p:sp>
            <p:nvSpPr>
              <p:cNvPr id="11" name="Freeform 6"/>
              <p:cNvSpPr>
                <a:spLocks noEditPoints="1"/>
              </p:cNvSpPr>
              <p:nvPr/>
            </p:nvSpPr>
            <p:spPr bwMode="auto">
              <a:xfrm>
                <a:off x="2847" y="458"/>
                <a:ext cx="620" cy="619"/>
              </a:xfrm>
              <a:custGeom>
                <a:avLst/>
                <a:gdLst>
                  <a:gd name="T0" fmla="*/ 1077 w 2480"/>
                  <a:gd name="T1" fmla="*/ 299 h 2475"/>
                  <a:gd name="T2" fmla="*/ 889 w 2480"/>
                  <a:gd name="T3" fmla="*/ 400 h 2475"/>
                  <a:gd name="T4" fmla="*/ 756 w 2480"/>
                  <a:gd name="T5" fmla="*/ 563 h 2475"/>
                  <a:gd name="T6" fmla="*/ 692 w 2480"/>
                  <a:gd name="T7" fmla="*/ 769 h 2475"/>
                  <a:gd name="T8" fmla="*/ 714 w 2480"/>
                  <a:gd name="T9" fmla="*/ 988 h 2475"/>
                  <a:gd name="T10" fmla="*/ 815 w 2480"/>
                  <a:gd name="T11" fmla="*/ 1174 h 2475"/>
                  <a:gd name="T12" fmla="*/ 978 w 2480"/>
                  <a:gd name="T13" fmla="*/ 1309 h 2475"/>
                  <a:gd name="T14" fmla="*/ 1183 w 2480"/>
                  <a:gd name="T15" fmla="*/ 1373 h 2475"/>
                  <a:gd name="T16" fmla="*/ 1403 w 2480"/>
                  <a:gd name="T17" fmla="*/ 1351 h 2475"/>
                  <a:gd name="T18" fmla="*/ 1590 w 2480"/>
                  <a:gd name="T19" fmla="*/ 1250 h 2475"/>
                  <a:gd name="T20" fmla="*/ 1724 w 2480"/>
                  <a:gd name="T21" fmla="*/ 1086 h 2475"/>
                  <a:gd name="T22" fmla="*/ 1788 w 2480"/>
                  <a:gd name="T23" fmla="*/ 881 h 2475"/>
                  <a:gd name="T24" fmla="*/ 1766 w 2480"/>
                  <a:gd name="T25" fmla="*/ 662 h 2475"/>
                  <a:gd name="T26" fmla="*/ 1665 w 2480"/>
                  <a:gd name="T27" fmla="*/ 476 h 2475"/>
                  <a:gd name="T28" fmla="*/ 1502 w 2480"/>
                  <a:gd name="T29" fmla="*/ 341 h 2475"/>
                  <a:gd name="T30" fmla="*/ 1296 w 2480"/>
                  <a:gd name="T31" fmla="*/ 277 h 2475"/>
                  <a:gd name="T32" fmla="*/ 1381 w 2480"/>
                  <a:gd name="T33" fmla="*/ 12 h 2475"/>
                  <a:gd name="T34" fmla="*/ 1636 w 2480"/>
                  <a:gd name="T35" fmla="*/ 101 h 2475"/>
                  <a:gd name="T36" fmla="*/ 1847 w 2480"/>
                  <a:gd name="T37" fmla="*/ 266 h 2475"/>
                  <a:gd name="T38" fmla="*/ 1994 w 2480"/>
                  <a:gd name="T39" fmla="*/ 489 h 2475"/>
                  <a:gd name="T40" fmla="*/ 2064 w 2480"/>
                  <a:gd name="T41" fmla="*/ 754 h 2475"/>
                  <a:gd name="T42" fmla="*/ 2044 w 2480"/>
                  <a:gd name="T43" fmla="*/ 1017 h 2475"/>
                  <a:gd name="T44" fmla="*/ 1948 w 2480"/>
                  <a:gd name="T45" fmla="*/ 1252 h 2475"/>
                  <a:gd name="T46" fmla="*/ 1786 w 2480"/>
                  <a:gd name="T47" fmla="*/ 1446 h 2475"/>
                  <a:gd name="T48" fmla="*/ 1948 w 2480"/>
                  <a:gd name="T49" fmla="*/ 1605 h 2475"/>
                  <a:gd name="T50" fmla="*/ 2187 w 2480"/>
                  <a:gd name="T51" fmla="*/ 1820 h 2475"/>
                  <a:gd name="T52" fmla="*/ 2363 w 2480"/>
                  <a:gd name="T53" fmla="*/ 2087 h 2475"/>
                  <a:gd name="T54" fmla="*/ 2467 w 2480"/>
                  <a:gd name="T55" fmla="*/ 2394 h 2475"/>
                  <a:gd name="T56" fmla="*/ 2171 w 2480"/>
                  <a:gd name="T57" fmla="*/ 2332 h 2475"/>
                  <a:gd name="T58" fmla="*/ 2045 w 2480"/>
                  <a:gd name="T59" fmla="*/ 2074 h 2475"/>
                  <a:gd name="T60" fmla="*/ 1849 w 2480"/>
                  <a:gd name="T61" fmla="*/ 1864 h 2475"/>
                  <a:gd name="T62" fmla="*/ 1601 w 2480"/>
                  <a:gd name="T63" fmla="*/ 1720 h 2475"/>
                  <a:gd name="T64" fmla="*/ 1316 w 2480"/>
                  <a:gd name="T65" fmla="*/ 1653 h 2475"/>
                  <a:gd name="T66" fmla="*/ 1018 w 2480"/>
                  <a:gd name="T67" fmla="*/ 1676 h 2475"/>
                  <a:gd name="T68" fmla="*/ 749 w 2480"/>
                  <a:gd name="T69" fmla="*/ 1783 h 2475"/>
                  <a:gd name="T70" fmla="*/ 525 w 2480"/>
                  <a:gd name="T71" fmla="*/ 1961 h 2475"/>
                  <a:gd name="T72" fmla="*/ 362 w 2480"/>
                  <a:gd name="T73" fmla="*/ 2197 h 2475"/>
                  <a:gd name="T74" fmla="*/ 276 w 2480"/>
                  <a:gd name="T75" fmla="*/ 2475 h 2475"/>
                  <a:gd name="T76" fmla="*/ 55 w 2480"/>
                  <a:gd name="T77" fmla="*/ 2236 h 2475"/>
                  <a:gd name="T78" fmla="*/ 197 w 2480"/>
                  <a:gd name="T79" fmla="*/ 1947 h 2475"/>
                  <a:gd name="T80" fmla="*/ 405 w 2480"/>
                  <a:gd name="T81" fmla="*/ 1705 h 2475"/>
                  <a:gd name="T82" fmla="*/ 670 w 2480"/>
                  <a:gd name="T83" fmla="*/ 1521 h 2475"/>
                  <a:gd name="T84" fmla="*/ 605 w 2480"/>
                  <a:gd name="T85" fmla="*/ 1355 h 2475"/>
                  <a:gd name="T86" fmla="*/ 475 w 2480"/>
                  <a:gd name="T87" fmla="*/ 1138 h 2475"/>
                  <a:gd name="T88" fmla="*/ 416 w 2480"/>
                  <a:gd name="T89" fmla="*/ 890 h 2475"/>
                  <a:gd name="T90" fmla="*/ 440 w 2480"/>
                  <a:gd name="T91" fmla="*/ 617 h 2475"/>
                  <a:gd name="T92" fmla="*/ 550 w 2480"/>
                  <a:gd name="T93" fmla="*/ 371 h 2475"/>
                  <a:gd name="T94" fmla="*/ 731 w 2480"/>
                  <a:gd name="T95" fmla="*/ 175 h 2475"/>
                  <a:gd name="T96" fmla="*/ 967 w 2480"/>
                  <a:gd name="T97" fmla="*/ 46 h 2475"/>
                  <a:gd name="T98" fmla="*/ 1239 w 2480"/>
                  <a:gd name="T99" fmla="*/ 0 h 2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480" h="2475">
                    <a:moveTo>
                      <a:pt x="1239" y="274"/>
                    </a:moveTo>
                    <a:lnTo>
                      <a:pt x="1183" y="277"/>
                    </a:lnTo>
                    <a:lnTo>
                      <a:pt x="1129" y="286"/>
                    </a:lnTo>
                    <a:lnTo>
                      <a:pt x="1077" y="299"/>
                    </a:lnTo>
                    <a:lnTo>
                      <a:pt x="1026" y="318"/>
                    </a:lnTo>
                    <a:lnTo>
                      <a:pt x="978" y="341"/>
                    </a:lnTo>
                    <a:lnTo>
                      <a:pt x="933" y="369"/>
                    </a:lnTo>
                    <a:lnTo>
                      <a:pt x="889" y="400"/>
                    </a:lnTo>
                    <a:lnTo>
                      <a:pt x="850" y="437"/>
                    </a:lnTo>
                    <a:lnTo>
                      <a:pt x="815" y="476"/>
                    </a:lnTo>
                    <a:lnTo>
                      <a:pt x="783" y="518"/>
                    </a:lnTo>
                    <a:lnTo>
                      <a:pt x="756" y="563"/>
                    </a:lnTo>
                    <a:lnTo>
                      <a:pt x="732" y="611"/>
                    </a:lnTo>
                    <a:lnTo>
                      <a:pt x="714" y="662"/>
                    </a:lnTo>
                    <a:lnTo>
                      <a:pt x="700" y="714"/>
                    </a:lnTo>
                    <a:lnTo>
                      <a:pt x="692" y="769"/>
                    </a:lnTo>
                    <a:lnTo>
                      <a:pt x="689" y="825"/>
                    </a:lnTo>
                    <a:lnTo>
                      <a:pt x="692" y="881"/>
                    </a:lnTo>
                    <a:lnTo>
                      <a:pt x="700" y="935"/>
                    </a:lnTo>
                    <a:lnTo>
                      <a:pt x="714" y="988"/>
                    </a:lnTo>
                    <a:lnTo>
                      <a:pt x="732" y="1038"/>
                    </a:lnTo>
                    <a:lnTo>
                      <a:pt x="756" y="1086"/>
                    </a:lnTo>
                    <a:lnTo>
                      <a:pt x="783" y="1132"/>
                    </a:lnTo>
                    <a:lnTo>
                      <a:pt x="815" y="1174"/>
                    </a:lnTo>
                    <a:lnTo>
                      <a:pt x="850" y="1213"/>
                    </a:lnTo>
                    <a:lnTo>
                      <a:pt x="889" y="1250"/>
                    </a:lnTo>
                    <a:lnTo>
                      <a:pt x="933" y="1281"/>
                    </a:lnTo>
                    <a:lnTo>
                      <a:pt x="978" y="1309"/>
                    </a:lnTo>
                    <a:lnTo>
                      <a:pt x="1026" y="1332"/>
                    </a:lnTo>
                    <a:lnTo>
                      <a:pt x="1077" y="1351"/>
                    </a:lnTo>
                    <a:lnTo>
                      <a:pt x="1129" y="1364"/>
                    </a:lnTo>
                    <a:lnTo>
                      <a:pt x="1183" y="1373"/>
                    </a:lnTo>
                    <a:lnTo>
                      <a:pt x="1239" y="1375"/>
                    </a:lnTo>
                    <a:lnTo>
                      <a:pt x="1296" y="1373"/>
                    </a:lnTo>
                    <a:lnTo>
                      <a:pt x="1351" y="1364"/>
                    </a:lnTo>
                    <a:lnTo>
                      <a:pt x="1403" y="1351"/>
                    </a:lnTo>
                    <a:lnTo>
                      <a:pt x="1454" y="1332"/>
                    </a:lnTo>
                    <a:lnTo>
                      <a:pt x="1502" y="1309"/>
                    </a:lnTo>
                    <a:lnTo>
                      <a:pt x="1547" y="1281"/>
                    </a:lnTo>
                    <a:lnTo>
                      <a:pt x="1590" y="1250"/>
                    </a:lnTo>
                    <a:lnTo>
                      <a:pt x="1629" y="1213"/>
                    </a:lnTo>
                    <a:lnTo>
                      <a:pt x="1665" y="1174"/>
                    </a:lnTo>
                    <a:lnTo>
                      <a:pt x="1697" y="1132"/>
                    </a:lnTo>
                    <a:lnTo>
                      <a:pt x="1724" y="1086"/>
                    </a:lnTo>
                    <a:lnTo>
                      <a:pt x="1748" y="1038"/>
                    </a:lnTo>
                    <a:lnTo>
                      <a:pt x="1766" y="988"/>
                    </a:lnTo>
                    <a:lnTo>
                      <a:pt x="1780" y="935"/>
                    </a:lnTo>
                    <a:lnTo>
                      <a:pt x="1788" y="881"/>
                    </a:lnTo>
                    <a:lnTo>
                      <a:pt x="1791" y="825"/>
                    </a:lnTo>
                    <a:lnTo>
                      <a:pt x="1788" y="769"/>
                    </a:lnTo>
                    <a:lnTo>
                      <a:pt x="1780" y="714"/>
                    </a:lnTo>
                    <a:lnTo>
                      <a:pt x="1766" y="662"/>
                    </a:lnTo>
                    <a:lnTo>
                      <a:pt x="1748" y="611"/>
                    </a:lnTo>
                    <a:lnTo>
                      <a:pt x="1724" y="563"/>
                    </a:lnTo>
                    <a:lnTo>
                      <a:pt x="1697" y="518"/>
                    </a:lnTo>
                    <a:lnTo>
                      <a:pt x="1665" y="476"/>
                    </a:lnTo>
                    <a:lnTo>
                      <a:pt x="1629" y="437"/>
                    </a:lnTo>
                    <a:lnTo>
                      <a:pt x="1590" y="400"/>
                    </a:lnTo>
                    <a:lnTo>
                      <a:pt x="1547" y="369"/>
                    </a:lnTo>
                    <a:lnTo>
                      <a:pt x="1502" y="341"/>
                    </a:lnTo>
                    <a:lnTo>
                      <a:pt x="1454" y="318"/>
                    </a:lnTo>
                    <a:lnTo>
                      <a:pt x="1403" y="299"/>
                    </a:lnTo>
                    <a:lnTo>
                      <a:pt x="1351" y="286"/>
                    </a:lnTo>
                    <a:lnTo>
                      <a:pt x="1296" y="277"/>
                    </a:lnTo>
                    <a:lnTo>
                      <a:pt x="1239" y="274"/>
                    </a:lnTo>
                    <a:close/>
                    <a:moveTo>
                      <a:pt x="1239" y="0"/>
                    </a:moveTo>
                    <a:lnTo>
                      <a:pt x="1311" y="3"/>
                    </a:lnTo>
                    <a:lnTo>
                      <a:pt x="1381" y="12"/>
                    </a:lnTo>
                    <a:lnTo>
                      <a:pt x="1448" y="26"/>
                    </a:lnTo>
                    <a:lnTo>
                      <a:pt x="1513" y="46"/>
                    </a:lnTo>
                    <a:lnTo>
                      <a:pt x="1576" y="71"/>
                    </a:lnTo>
                    <a:lnTo>
                      <a:pt x="1636" y="101"/>
                    </a:lnTo>
                    <a:lnTo>
                      <a:pt x="1695" y="136"/>
                    </a:lnTo>
                    <a:lnTo>
                      <a:pt x="1749" y="175"/>
                    </a:lnTo>
                    <a:lnTo>
                      <a:pt x="1800" y="219"/>
                    </a:lnTo>
                    <a:lnTo>
                      <a:pt x="1847" y="266"/>
                    </a:lnTo>
                    <a:lnTo>
                      <a:pt x="1890" y="317"/>
                    </a:lnTo>
                    <a:lnTo>
                      <a:pt x="1929" y="371"/>
                    </a:lnTo>
                    <a:lnTo>
                      <a:pt x="1964" y="429"/>
                    </a:lnTo>
                    <a:lnTo>
                      <a:pt x="1994" y="489"/>
                    </a:lnTo>
                    <a:lnTo>
                      <a:pt x="2019" y="552"/>
                    </a:lnTo>
                    <a:lnTo>
                      <a:pt x="2040" y="617"/>
                    </a:lnTo>
                    <a:lnTo>
                      <a:pt x="2055" y="685"/>
                    </a:lnTo>
                    <a:lnTo>
                      <a:pt x="2064" y="754"/>
                    </a:lnTo>
                    <a:lnTo>
                      <a:pt x="2067" y="825"/>
                    </a:lnTo>
                    <a:lnTo>
                      <a:pt x="2064" y="890"/>
                    </a:lnTo>
                    <a:lnTo>
                      <a:pt x="2057" y="954"/>
                    </a:lnTo>
                    <a:lnTo>
                      <a:pt x="2044" y="1017"/>
                    </a:lnTo>
                    <a:lnTo>
                      <a:pt x="2027" y="1078"/>
                    </a:lnTo>
                    <a:lnTo>
                      <a:pt x="2004" y="1138"/>
                    </a:lnTo>
                    <a:lnTo>
                      <a:pt x="1978" y="1196"/>
                    </a:lnTo>
                    <a:lnTo>
                      <a:pt x="1948" y="1252"/>
                    </a:lnTo>
                    <a:lnTo>
                      <a:pt x="1913" y="1305"/>
                    </a:lnTo>
                    <a:lnTo>
                      <a:pt x="1875" y="1355"/>
                    </a:lnTo>
                    <a:lnTo>
                      <a:pt x="1832" y="1402"/>
                    </a:lnTo>
                    <a:lnTo>
                      <a:pt x="1786" y="1446"/>
                    </a:lnTo>
                    <a:lnTo>
                      <a:pt x="1736" y="1485"/>
                    </a:lnTo>
                    <a:lnTo>
                      <a:pt x="1809" y="1521"/>
                    </a:lnTo>
                    <a:lnTo>
                      <a:pt x="1880" y="1561"/>
                    </a:lnTo>
                    <a:lnTo>
                      <a:pt x="1948" y="1605"/>
                    </a:lnTo>
                    <a:lnTo>
                      <a:pt x="2012" y="1653"/>
                    </a:lnTo>
                    <a:lnTo>
                      <a:pt x="2075" y="1705"/>
                    </a:lnTo>
                    <a:lnTo>
                      <a:pt x="2132" y="1761"/>
                    </a:lnTo>
                    <a:lnTo>
                      <a:pt x="2187" y="1820"/>
                    </a:lnTo>
                    <a:lnTo>
                      <a:pt x="2237" y="1882"/>
                    </a:lnTo>
                    <a:lnTo>
                      <a:pt x="2283" y="1947"/>
                    </a:lnTo>
                    <a:lnTo>
                      <a:pt x="2325" y="2015"/>
                    </a:lnTo>
                    <a:lnTo>
                      <a:pt x="2363" y="2087"/>
                    </a:lnTo>
                    <a:lnTo>
                      <a:pt x="2397" y="2161"/>
                    </a:lnTo>
                    <a:lnTo>
                      <a:pt x="2425" y="2236"/>
                    </a:lnTo>
                    <a:lnTo>
                      <a:pt x="2449" y="2314"/>
                    </a:lnTo>
                    <a:lnTo>
                      <a:pt x="2467" y="2394"/>
                    </a:lnTo>
                    <a:lnTo>
                      <a:pt x="2480" y="2475"/>
                    </a:lnTo>
                    <a:lnTo>
                      <a:pt x="2204" y="2475"/>
                    </a:lnTo>
                    <a:lnTo>
                      <a:pt x="2190" y="2403"/>
                    </a:lnTo>
                    <a:lnTo>
                      <a:pt x="2171" y="2332"/>
                    </a:lnTo>
                    <a:lnTo>
                      <a:pt x="2147" y="2263"/>
                    </a:lnTo>
                    <a:lnTo>
                      <a:pt x="2118" y="2197"/>
                    </a:lnTo>
                    <a:lnTo>
                      <a:pt x="2084" y="2134"/>
                    </a:lnTo>
                    <a:lnTo>
                      <a:pt x="2045" y="2074"/>
                    </a:lnTo>
                    <a:lnTo>
                      <a:pt x="2001" y="2015"/>
                    </a:lnTo>
                    <a:lnTo>
                      <a:pt x="1954" y="1961"/>
                    </a:lnTo>
                    <a:lnTo>
                      <a:pt x="1904" y="1911"/>
                    </a:lnTo>
                    <a:lnTo>
                      <a:pt x="1849" y="1864"/>
                    </a:lnTo>
                    <a:lnTo>
                      <a:pt x="1792" y="1822"/>
                    </a:lnTo>
                    <a:lnTo>
                      <a:pt x="1731" y="1783"/>
                    </a:lnTo>
                    <a:lnTo>
                      <a:pt x="1668" y="1749"/>
                    </a:lnTo>
                    <a:lnTo>
                      <a:pt x="1601" y="1720"/>
                    </a:lnTo>
                    <a:lnTo>
                      <a:pt x="1532" y="1695"/>
                    </a:lnTo>
                    <a:lnTo>
                      <a:pt x="1462" y="1676"/>
                    </a:lnTo>
                    <a:lnTo>
                      <a:pt x="1390" y="1662"/>
                    </a:lnTo>
                    <a:lnTo>
                      <a:pt x="1316" y="1653"/>
                    </a:lnTo>
                    <a:lnTo>
                      <a:pt x="1239" y="1650"/>
                    </a:lnTo>
                    <a:lnTo>
                      <a:pt x="1164" y="1653"/>
                    </a:lnTo>
                    <a:lnTo>
                      <a:pt x="1090" y="1662"/>
                    </a:lnTo>
                    <a:lnTo>
                      <a:pt x="1018" y="1676"/>
                    </a:lnTo>
                    <a:lnTo>
                      <a:pt x="947" y="1695"/>
                    </a:lnTo>
                    <a:lnTo>
                      <a:pt x="878" y="1720"/>
                    </a:lnTo>
                    <a:lnTo>
                      <a:pt x="812" y="1749"/>
                    </a:lnTo>
                    <a:lnTo>
                      <a:pt x="749" y="1783"/>
                    </a:lnTo>
                    <a:lnTo>
                      <a:pt x="688" y="1822"/>
                    </a:lnTo>
                    <a:lnTo>
                      <a:pt x="631" y="1864"/>
                    </a:lnTo>
                    <a:lnTo>
                      <a:pt x="576" y="1911"/>
                    </a:lnTo>
                    <a:lnTo>
                      <a:pt x="525" y="1961"/>
                    </a:lnTo>
                    <a:lnTo>
                      <a:pt x="478" y="2015"/>
                    </a:lnTo>
                    <a:lnTo>
                      <a:pt x="435" y="2074"/>
                    </a:lnTo>
                    <a:lnTo>
                      <a:pt x="396" y="2134"/>
                    </a:lnTo>
                    <a:lnTo>
                      <a:pt x="362" y="2197"/>
                    </a:lnTo>
                    <a:lnTo>
                      <a:pt x="333" y="2263"/>
                    </a:lnTo>
                    <a:lnTo>
                      <a:pt x="309" y="2332"/>
                    </a:lnTo>
                    <a:lnTo>
                      <a:pt x="289" y="2403"/>
                    </a:lnTo>
                    <a:lnTo>
                      <a:pt x="276" y="2475"/>
                    </a:lnTo>
                    <a:lnTo>
                      <a:pt x="0" y="2475"/>
                    </a:lnTo>
                    <a:lnTo>
                      <a:pt x="13" y="2394"/>
                    </a:lnTo>
                    <a:lnTo>
                      <a:pt x="31" y="2314"/>
                    </a:lnTo>
                    <a:lnTo>
                      <a:pt x="55" y="2236"/>
                    </a:lnTo>
                    <a:lnTo>
                      <a:pt x="83" y="2161"/>
                    </a:lnTo>
                    <a:lnTo>
                      <a:pt x="116" y="2087"/>
                    </a:lnTo>
                    <a:lnTo>
                      <a:pt x="154" y="2015"/>
                    </a:lnTo>
                    <a:lnTo>
                      <a:pt x="197" y="1947"/>
                    </a:lnTo>
                    <a:lnTo>
                      <a:pt x="243" y="1882"/>
                    </a:lnTo>
                    <a:lnTo>
                      <a:pt x="293" y="1820"/>
                    </a:lnTo>
                    <a:lnTo>
                      <a:pt x="348" y="1761"/>
                    </a:lnTo>
                    <a:lnTo>
                      <a:pt x="405" y="1705"/>
                    </a:lnTo>
                    <a:lnTo>
                      <a:pt x="467" y="1653"/>
                    </a:lnTo>
                    <a:lnTo>
                      <a:pt x="531" y="1605"/>
                    </a:lnTo>
                    <a:lnTo>
                      <a:pt x="600" y="1561"/>
                    </a:lnTo>
                    <a:lnTo>
                      <a:pt x="670" y="1521"/>
                    </a:lnTo>
                    <a:lnTo>
                      <a:pt x="744" y="1485"/>
                    </a:lnTo>
                    <a:lnTo>
                      <a:pt x="694" y="1446"/>
                    </a:lnTo>
                    <a:lnTo>
                      <a:pt x="648" y="1402"/>
                    </a:lnTo>
                    <a:lnTo>
                      <a:pt x="605" y="1355"/>
                    </a:lnTo>
                    <a:lnTo>
                      <a:pt x="567" y="1305"/>
                    </a:lnTo>
                    <a:lnTo>
                      <a:pt x="531" y="1252"/>
                    </a:lnTo>
                    <a:lnTo>
                      <a:pt x="501" y="1196"/>
                    </a:lnTo>
                    <a:lnTo>
                      <a:pt x="475" y="1138"/>
                    </a:lnTo>
                    <a:lnTo>
                      <a:pt x="453" y="1078"/>
                    </a:lnTo>
                    <a:lnTo>
                      <a:pt x="436" y="1017"/>
                    </a:lnTo>
                    <a:lnTo>
                      <a:pt x="423" y="954"/>
                    </a:lnTo>
                    <a:lnTo>
                      <a:pt x="416" y="890"/>
                    </a:lnTo>
                    <a:lnTo>
                      <a:pt x="413" y="825"/>
                    </a:lnTo>
                    <a:lnTo>
                      <a:pt x="416" y="754"/>
                    </a:lnTo>
                    <a:lnTo>
                      <a:pt x="425" y="685"/>
                    </a:lnTo>
                    <a:lnTo>
                      <a:pt x="440" y="617"/>
                    </a:lnTo>
                    <a:lnTo>
                      <a:pt x="460" y="552"/>
                    </a:lnTo>
                    <a:lnTo>
                      <a:pt x="485" y="489"/>
                    </a:lnTo>
                    <a:lnTo>
                      <a:pt x="515" y="429"/>
                    </a:lnTo>
                    <a:lnTo>
                      <a:pt x="550" y="371"/>
                    </a:lnTo>
                    <a:lnTo>
                      <a:pt x="590" y="317"/>
                    </a:lnTo>
                    <a:lnTo>
                      <a:pt x="633" y="266"/>
                    </a:lnTo>
                    <a:lnTo>
                      <a:pt x="680" y="219"/>
                    </a:lnTo>
                    <a:lnTo>
                      <a:pt x="731" y="175"/>
                    </a:lnTo>
                    <a:lnTo>
                      <a:pt x="785" y="136"/>
                    </a:lnTo>
                    <a:lnTo>
                      <a:pt x="843" y="101"/>
                    </a:lnTo>
                    <a:lnTo>
                      <a:pt x="903" y="71"/>
                    </a:lnTo>
                    <a:lnTo>
                      <a:pt x="967" y="46"/>
                    </a:lnTo>
                    <a:lnTo>
                      <a:pt x="1032" y="26"/>
                    </a:lnTo>
                    <a:lnTo>
                      <a:pt x="1099" y="12"/>
                    </a:lnTo>
                    <a:lnTo>
                      <a:pt x="1169" y="3"/>
                    </a:lnTo>
                    <a:lnTo>
                      <a:pt x="123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2" name="Freeform 7"/>
              <p:cNvSpPr>
                <a:spLocks/>
              </p:cNvSpPr>
              <p:nvPr/>
            </p:nvSpPr>
            <p:spPr bwMode="auto">
              <a:xfrm>
                <a:off x="3374" y="491"/>
                <a:ext cx="299" cy="514"/>
              </a:xfrm>
              <a:custGeom>
                <a:avLst/>
                <a:gdLst>
                  <a:gd name="T0" fmla="*/ 136 w 1198"/>
                  <a:gd name="T1" fmla="*/ 1 h 2055"/>
                  <a:gd name="T2" fmla="*/ 268 w 1198"/>
                  <a:gd name="T3" fmla="*/ 19 h 2055"/>
                  <a:gd name="T4" fmla="*/ 394 w 1198"/>
                  <a:gd name="T5" fmla="*/ 58 h 2055"/>
                  <a:gd name="T6" fmla="*/ 511 w 1198"/>
                  <a:gd name="T7" fmla="*/ 115 h 2055"/>
                  <a:gd name="T8" fmla="*/ 617 w 1198"/>
                  <a:gd name="T9" fmla="*/ 190 h 2055"/>
                  <a:gd name="T10" fmla="*/ 712 w 1198"/>
                  <a:gd name="T11" fmla="*/ 280 h 2055"/>
                  <a:gd name="T12" fmla="*/ 791 w 1198"/>
                  <a:gd name="T13" fmla="*/ 385 h 2055"/>
                  <a:gd name="T14" fmla="*/ 853 w 1198"/>
                  <a:gd name="T15" fmla="*/ 500 h 2055"/>
                  <a:gd name="T16" fmla="*/ 897 w 1198"/>
                  <a:gd name="T17" fmla="*/ 626 h 2055"/>
                  <a:gd name="T18" fmla="*/ 920 w 1198"/>
                  <a:gd name="T19" fmla="*/ 760 h 2055"/>
                  <a:gd name="T20" fmla="*/ 919 w 1198"/>
                  <a:gd name="T21" fmla="*/ 897 h 2055"/>
                  <a:gd name="T22" fmla="*/ 895 w 1198"/>
                  <a:gd name="T23" fmla="*/ 1029 h 2055"/>
                  <a:gd name="T24" fmla="*/ 849 w 1198"/>
                  <a:gd name="T25" fmla="*/ 1156 h 2055"/>
                  <a:gd name="T26" fmla="*/ 783 w 1198"/>
                  <a:gd name="T27" fmla="*/ 1272 h 2055"/>
                  <a:gd name="T28" fmla="*/ 801 w 1198"/>
                  <a:gd name="T29" fmla="*/ 1358 h 2055"/>
                  <a:gd name="T30" fmla="*/ 906 w 1198"/>
                  <a:gd name="T31" fmla="*/ 1434 h 2055"/>
                  <a:gd name="T32" fmla="*/ 998 w 1198"/>
                  <a:gd name="T33" fmla="*/ 1525 h 2055"/>
                  <a:gd name="T34" fmla="*/ 1075 w 1198"/>
                  <a:gd name="T35" fmla="*/ 1628 h 2055"/>
                  <a:gd name="T36" fmla="*/ 1134 w 1198"/>
                  <a:gd name="T37" fmla="*/ 1742 h 2055"/>
                  <a:gd name="T38" fmla="*/ 1174 w 1198"/>
                  <a:gd name="T39" fmla="*/ 1863 h 2055"/>
                  <a:gd name="T40" fmla="*/ 1196 w 1198"/>
                  <a:gd name="T41" fmla="*/ 1990 h 2055"/>
                  <a:gd name="T42" fmla="*/ 922 w 1198"/>
                  <a:gd name="T43" fmla="*/ 2055 h 2055"/>
                  <a:gd name="T44" fmla="*/ 911 w 1198"/>
                  <a:gd name="T45" fmla="*/ 1946 h 2055"/>
                  <a:gd name="T46" fmla="*/ 879 w 1198"/>
                  <a:gd name="T47" fmla="*/ 1843 h 2055"/>
                  <a:gd name="T48" fmla="*/ 827 w 1198"/>
                  <a:gd name="T49" fmla="*/ 1751 h 2055"/>
                  <a:gd name="T50" fmla="*/ 760 w 1198"/>
                  <a:gd name="T51" fmla="*/ 1670 h 2055"/>
                  <a:gd name="T52" fmla="*/ 678 w 1198"/>
                  <a:gd name="T53" fmla="*/ 1603 h 2055"/>
                  <a:gd name="T54" fmla="*/ 584 w 1198"/>
                  <a:gd name="T55" fmla="*/ 1551 h 2055"/>
                  <a:gd name="T56" fmla="*/ 482 w 1198"/>
                  <a:gd name="T57" fmla="*/ 1518 h 2055"/>
                  <a:gd name="T58" fmla="*/ 436 w 1198"/>
                  <a:gd name="T59" fmla="*/ 1501 h 2055"/>
                  <a:gd name="T60" fmla="*/ 401 w 1198"/>
                  <a:gd name="T61" fmla="*/ 1470 h 2055"/>
                  <a:gd name="T62" fmla="*/ 379 w 1198"/>
                  <a:gd name="T63" fmla="*/ 1429 h 2055"/>
                  <a:gd name="T64" fmla="*/ 372 w 1198"/>
                  <a:gd name="T65" fmla="*/ 1381 h 2055"/>
                  <a:gd name="T66" fmla="*/ 377 w 1198"/>
                  <a:gd name="T67" fmla="*/ 1340 h 2055"/>
                  <a:gd name="T68" fmla="*/ 394 w 1198"/>
                  <a:gd name="T69" fmla="*/ 1302 h 2055"/>
                  <a:gd name="T70" fmla="*/ 427 w 1198"/>
                  <a:gd name="T71" fmla="*/ 1271 h 2055"/>
                  <a:gd name="T72" fmla="*/ 497 w 1198"/>
                  <a:gd name="T73" fmla="*/ 1205 h 2055"/>
                  <a:gd name="T74" fmla="*/ 558 w 1198"/>
                  <a:gd name="T75" fmla="*/ 1126 h 2055"/>
                  <a:gd name="T76" fmla="*/ 605 w 1198"/>
                  <a:gd name="T77" fmla="*/ 1034 h 2055"/>
                  <a:gd name="T78" fmla="*/ 636 w 1198"/>
                  <a:gd name="T79" fmla="*/ 935 h 2055"/>
                  <a:gd name="T80" fmla="*/ 647 w 1198"/>
                  <a:gd name="T81" fmla="*/ 830 h 2055"/>
                  <a:gd name="T82" fmla="*/ 638 w 1198"/>
                  <a:gd name="T83" fmla="*/ 734 h 2055"/>
                  <a:gd name="T84" fmla="*/ 614 w 1198"/>
                  <a:gd name="T85" fmla="*/ 642 h 2055"/>
                  <a:gd name="T86" fmla="*/ 574 w 1198"/>
                  <a:gd name="T87" fmla="*/ 556 h 2055"/>
                  <a:gd name="T88" fmla="*/ 518 w 1198"/>
                  <a:gd name="T89" fmla="*/ 478 h 2055"/>
                  <a:gd name="T90" fmla="*/ 447 w 1198"/>
                  <a:gd name="T91" fmla="*/ 410 h 2055"/>
                  <a:gd name="T92" fmla="*/ 363 w 1198"/>
                  <a:gd name="T93" fmla="*/ 353 h 2055"/>
                  <a:gd name="T94" fmla="*/ 263 w 1198"/>
                  <a:gd name="T95" fmla="*/ 309 h 2055"/>
                  <a:gd name="T96" fmla="*/ 151 w 1198"/>
                  <a:gd name="T97" fmla="*/ 280 h 2055"/>
                  <a:gd name="T98" fmla="*/ 129 w 1198"/>
                  <a:gd name="T99" fmla="*/ 218 h 2055"/>
                  <a:gd name="T100" fmla="*/ 96 w 1198"/>
                  <a:gd name="T101" fmla="*/ 156 h 2055"/>
                  <a:gd name="T102" fmla="*/ 62 w 1198"/>
                  <a:gd name="T103" fmla="*/ 91 h 2055"/>
                  <a:gd name="T104" fmla="*/ 23 w 1198"/>
                  <a:gd name="T105" fmla="*/ 31 h 2055"/>
                  <a:gd name="T106" fmla="*/ 68 w 1198"/>
                  <a:gd name="T107" fmla="*/ 0 h 20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8" h="2055">
                    <a:moveTo>
                      <a:pt x="68" y="0"/>
                    </a:moveTo>
                    <a:lnTo>
                      <a:pt x="136" y="1"/>
                    </a:lnTo>
                    <a:lnTo>
                      <a:pt x="202" y="7"/>
                    </a:lnTo>
                    <a:lnTo>
                      <a:pt x="268" y="19"/>
                    </a:lnTo>
                    <a:lnTo>
                      <a:pt x="332" y="36"/>
                    </a:lnTo>
                    <a:lnTo>
                      <a:pt x="394" y="58"/>
                    </a:lnTo>
                    <a:lnTo>
                      <a:pt x="453" y="84"/>
                    </a:lnTo>
                    <a:lnTo>
                      <a:pt x="511" y="115"/>
                    </a:lnTo>
                    <a:lnTo>
                      <a:pt x="565" y="151"/>
                    </a:lnTo>
                    <a:lnTo>
                      <a:pt x="617" y="190"/>
                    </a:lnTo>
                    <a:lnTo>
                      <a:pt x="666" y="233"/>
                    </a:lnTo>
                    <a:lnTo>
                      <a:pt x="712" y="280"/>
                    </a:lnTo>
                    <a:lnTo>
                      <a:pt x="753" y="331"/>
                    </a:lnTo>
                    <a:lnTo>
                      <a:pt x="791" y="385"/>
                    </a:lnTo>
                    <a:lnTo>
                      <a:pt x="824" y="441"/>
                    </a:lnTo>
                    <a:lnTo>
                      <a:pt x="853" y="500"/>
                    </a:lnTo>
                    <a:lnTo>
                      <a:pt x="877" y="562"/>
                    </a:lnTo>
                    <a:lnTo>
                      <a:pt x="897" y="626"/>
                    </a:lnTo>
                    <a:lnTo>
                      <a:pt x="911" y="692"/>
                    </a:lnTo>
                    <a:lnTo>
                      <a:pt x="920" y="760"/>
                    </a:lnTo>
                    <a:lnTo>
                      <a:pt x="922" y="830"/>
                    </a:lnTo>
                    <a:lnTo>
                      <a:pt x="919" y="897"/>
                    </a:lnTo>
                    <a:lnTo>
                      <a:pt x="910" y="964"/>
                    </a:lnTo>
                    <a:lnTo>
                      <a:pt x="895" y="1029"/>
                    </a:lnTo>
                    <a:lnTo>
                      <a:pt x="874" y="1093"/>
                    </a:lnTo>
                    <a:lnTo>
                      <a:pt x="849" y="1156"/>
                    </a:lnTo>
                    <a:lnTo>
                      <a:pt x="818" y="1216"/>
                    </a:lnTo>
                    <a:lnTo>
                      <a:pt x="783" y="1272"/>
                    </a:lnTo>
                    <a:lnTo>
                      <a:pt x="744" y="1326"/>
                    </a:lnTo>
                    <a:lnTo>
                      <a:pt x="801" y="1358"/>
                    </a:lnTo>
                    <a:lnTo>
                      <a:pt x="855" y="1394"/>
                    </a:lnTo>
                    <a:lnTo>
                      <a:pt x="906" y="1434"/>
                    </a:lnTo>
                    <a:lnTo>
                      <a:pt x="954" y="1477"/>
                    </a:lnTo>
                    <a:lnTo>
                      <a:pt x="998" y="1525"/>
                    </a:lnTo>
                    <a:lnTo>
                      <a:pt x="1039" y="1575"/>
                    </a:lnTo>
                    <a:lnTo>
                      <a:pt x="1075" y="1628"/>
                    </a:lnTo>
                    <a:lnTo>
                      <a:pt x="1106" y="1684"/>
                    </a:lnTo>
                    <a:lnTo>
                      <a:pt x="1134" y="1742"/>
                    </a:lnTo>
                    <a:lnTo>
                      <a:pt x="1156" y="1801"/>
                    </a:lnTo>
                    <a:lnTo>
                      <a:pt x="1174" y="1863"/>
                    </a:lnTo>
                    <a:lnTo>
                      <a:pt x="1188" y="1926"/>
                    </a:lnTo>
                    <a:lnTo>
                      <a:pt x="1196" y="1990"/>
                    </a:lnTo>
                    <a:lnTo>
                      <a:pt x="1198" y="2055"/>
                    </a:lnTo>
                    <a:lnTo>
                      <a:pt x="922" y="2055"/>
                    </a:lnTo>
                    <a:lnTo>
                      <a:pt x="920" y="2000"/>
                    </a:lnTo>
                    <a:lnTo>
                      <a:pt x="911" y="1946"/>
                    </a:lnTo>
                    <a:lnTo>
                      <a:pt x="897" y="1893"/>
                    </a:lnTo>
                    <a:lnTo>
                      <a:pt x="879" y="1843"/>
                    </a:lnTo>
                    <a:lnTo>
                      <a:pt x="855" y="1796"/>
                    </a:lnTo>
                    <a:lnTo>
                      <a:pt x="827" y="1751"/>
                    </a:lnTo>
                    <a:lnTo>
                      <a:pt x="795" y="1709"/>
                    </a:lnTo>
                    <a:lnTo>
                      <a:pt x="760" y="1670"/>
                    </a:lnTo>
                    <a:lnTo>
                      <a:pt x="721" y="1634"/>
                    </a:lnTo>
                    <a:lnTo>
                      <a:pt x="678" y="1603"/>
                    </a:lnTo>
                    <a:lnTo>
                      <a:pt x="632" y="1575"/>
                    </a:lnTo>
                    <a:lnTo>
                      <a:pt x="584" y="1551"/>
                    </a:lnTo>
                    <a:lnTo>
                      <a:pt x="534" y="1532"/>
                    </a:lnTo>
                    <a:lnTo>
                      <a:pt x="482" y="1518"/>
                    </a:lnTo>
                    <a:lnTo>
                      <a:pt x="457" y="1511"/>
                    </a:lnTo>
                    <a:lnTo>
                      <a:pt x="436" y="1501"/>
                    </a:lnTo>
                    <a:lnTo>
                      <a:pt x="417" y="1487"/>
                    </a:lnTo>
                    <a:lnTo>
                      <a:pt x="401" y="1470"/>
                    </a:lnTo>
                    <a:lnTo>
                      <a:pt x="389" y="1451"/>
                    </a:lnTo>
                    <a:lnTo>
                      <a:pt x="379" y="1429"/>
                    </a:lnTo>
                    <a:lnTo>
                      <a:pt x="374" y="1406"/>
                    </a:lnTo>
                    <a:lnTo>
                      <a:pt x="372" y="1381"/>
                    </a:lnTo>
                    <a:lnTo>
                      <a:pt x="373" y="1360"/>
                    </a:lnTo>
                    <a:lnTo>
                      <a:pt x="377" y="1340"/>
                    </a:lnTo>
                    <a:lnTo>
                      <a:pt x="384" y="1321"/>
                    </a:lnTo>
                    <a:lnTo>
                      <a:pt x="394" y="1302"/>
                    </a:lnTo>
                    <a:lnTo>
                      <a:pt x="408" y="1286"/>
                    </a:lnTo>
                    <a:lnTo>
                      <a:pt x="427" y="1271"/>
                    </a:lnTo>
                    <a:lnTo>
                      <a:pt x="463" y="1240"/>
                    </a:lnTo>
                    <a:lnTo>
                      <a:pt x="497" y="1205"/>
                    </a:lnTo>
                    <a:lnTo>
                      <a:pt x="529" y="1167"/>
                    </a:lnTo>
                    <a:lnTo>
                      <a:pt x="558" y="1126"/>
                    </a:lnTo>
                    <a:lnTo>
                      <a:pt x="583" y="1081"/>
                    </a:lnTo>
                    <a:lnTo>
                      <a:pt x="605" y="1034"/>
                    </a:lnTo>
                    <a:lnTo>
                      <a:pt x="623" y="986"/>
                    </a:lnTo>
                    <a:lnTo>
                      <a:pt x="636" y="935"/>
                    </a:lnTo>
                    <a:lnTo>
                      <a:pt x="644" y="883"/>
                    </a:lnTo>
                    <a:lnTo>
                      <a:pt x="647" y="830"/>
                    </a:lnTo>
                    <a:lnTo>
                      <a:pt x="645" y="782"/>
                    </a:lnTo>
                    <a:lnTo>
                      <a:pt x="638" y="734"/>
                    </a:lnTo>
                    <a:lnTo>
                      <a:pt x="628" y="687"/>
                    </a:lnTo>
                    <a:lnTo>
                      <a:pt x="614" y="642"/>
                    </a:lnTo>
                    <a:lnTo>
                      <a:pt x="596" y="598"/>
                    </a:lnTo>
                    <a:lnTo>
                      <a:pt x="574" y="556"/>
                    </a:lnTo>
                    <a:lnTo>
                      <a:pt x="548" y="516"/>
                    </a:lnTo>
                    <a:lnTo>
                      <a:pt x="518" y="478"/>
                    </a:lnTo>
                    <a:lnTo>
                      <a:pt x="485" y="443"/>
                    </a:lnTo>
                    <a:lnTo>
                      <a:pt x="447" y="410"/>
                    </a:lnTo>
                    <a:lnTo>
                      <a:pt x="407" y="380"/>
                    </a:lnTo>
                    <a:lnTo>
                      <a:pt x="363" y="353"/>
                    </a:lnTo>
                    <a:lnTo>
                      <a:pt x="315" y="329"/>
                    </a:lnTo>
                    <a:lnTo>
                      <a:pt x="263" y="309"/>
                    </a:lnTo>
                    <a:lnTo>
                      <a:pt x="209" y="293"/>
                    </a:lnTo>
                    <a:lnTo>
                      <a:pt x="151" y="280"/>
                    </a:lnTo>
                    <a:lnTo>
                      <a:pt x="141" y="249"/>
                    </a:lnTo>
                    <a:lnTo>
                      <a:pt x="129" y="218"/>
                    </a:lnTo>
                    <a:lnTo>
                      <a:pt x="114" y="187"/>
                    </a:lnTo>
                    <a:lnTo>
                      <a:pt x="96" y="156"/>
                    </a:lnTo>
                    <a:lnTo>
                      <a:pt x="80" y="123"/>
                    </a:lnTo>
                    <a:lnTo>
                      <a:pt x="62" y="91"/>
                    </a:lnTo>
                    <a:lnTo>
                      <a:pt x="44" y="60"/>
                    </a:lnTo>
                    <a:lnTo>
                      <a:pt x="23" y="31"/>
                    </a:lnTo>
                    <a:lnTo>
                      <a:pt x="0" y="5"/>
                    </a:lnTo>
                    <a:lnTo>
                      <a:pt x="6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grpSp>
        <p:nvGrpSpPr>
          <p:cNvPr id="13" name="Group 29"/>
          <p:cNvGrpSpPr/>
          <p:nvPr/>
        </p:nvGrpSpPr>
        <p:grpSpPr>
          <a:xfrm>
            <a:off x="7545551" y="3155047"/>
            <a:ext cx="914186" cy="914188"/>
            <a:chOff x="7121361" y="2567690"/>
            <a:chExt cx="914400" cy="914400"/>
          </a:xfrm>
        </p:grpSpPr>
        <p:sp>
          <p:nvSpPr>
            <p:cNvPr id="14" name="Oval 6"/>
            <p:cNvSpPr/>
            <p:nvPr/>
          </p:nvSpPr>
          <p:spPr>
            <a:xfrm>
              <a:off x="7121361" y="2567690"/>
              <a:ext cx="914400" cy="914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>
              <a:outerShdw blurRad="152400" dist="38100" dir="5400000" sx="102000" sy="102000" algn="t" rotWithShape="0">
                <a:schemeClr val="accent5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grpSp>
          <p:nvGrpSpPr>
            <p:cNvPr id="15" name="Group 10"/>
            <p:cNvGrpSpPr>
              <a:grpSpLocks noChangeAspect="1"/>
            </p:cNvGrpSpPr>
            <p:nvPr/>
          </p:nvGrpSpPr>
          <p:grpSpPr bwMode="auto">
            <a:xfrm>
              <a:off x="7330391" y="2760399"/>
              <a:ext cx="464539" cy="585177"/>
              <a:chOff x="3311" y="640"/>
              <a:chExt cx="620" cy="781"/>
            </a:xfrm>
            <a:solidFill>
              <a:schemeClr val="bg1"/>
            </a:solidFill>
          </p:grpSpPr>
          <p:sp>
            <p:nvSpPr>
              <p:cNvPr id="16" name="Freeform 12"/>
              <p:cNvSpPr>
                <a:spLocks/>
              </p:cNvSpPr>
              <p:nvPr/>
            </p:nvSpPr>
            <p:spPr bwMode="auto">
              <a:xfrm>
                <a:off x="3586" y="870"/>
                <a:ext cx="103" cy="123"/>
              </a:xfrm>
              <a:custGeom>
                <a:avLst/>
                <a:gdLst>
                  <a:gd name="T0" fmla="*/ 307 w 617"/>
                  <a:gd name="T1" fmla="*/ 0 h 740"/>
                  <a:gd name="T2" fmla="*/ 308 w 617"/>
                  <a:gd name="T3" fmla="*/ 0 h 740"/>
                  <a:gd name="T4" fmla="*/ 308 w 617"/>
                  <a:gd name="T5" fmla="*/ 0 h 740"/>
                  <a:gd name="T6" fmla="*/ 308 w 617"/>
                  <a:gd name="T7" fmla="*/ 0 h 740"/>
                  <a:gd name="T8" fmla="*/ 309 w 617"/>
                  <a:gd name="T9" fmla="*/ 0 h 740"/>
                  <a:gd name="T10" fmla="*/ 309 w 617"/>
                  <a:gd name="T11" fmla="*/ 0 h 740"/>
                  <a:gd name="T12" fmla="*/ 309 w 617"/>
                  <a:gd name="T13" fmla="*/ 0 h 740"/>
                  <a:gd name="T14" fmla="*/ 309 w 617"/>
                  <a:gd name="T15" fmla="*/ 0 h 740"/>
                  <a:gd name="T16" fmla="*/ 355 w 617"/>
                  <a:gd name="T17" fmla="*/ 3 h 740"/>
                  <a:gd name="T18" fmla="*/ 399 w 617"/>
                  <a:gd name="T19" fmla="*/ 11 h 740"/>
                  <a:gd name="T20" fmla="*/ 439 w 617"/>
                  <a:gd name="T21" fmla="*/ 22 h 740"/>
                  <a:gd name="T22" fmla="*/ 475 w 617"/>
                  <a:gd name="T23" fmla="*/ 38 h 740"/>
                  <a:gd name="T24" fmla="*/ 508 w 617"/>
                  <a:gd name="T25" fmla="*/ 59 h 740"/>
                  <a:gd name="T26" fmla="*/ 536 w 617"/>
                  <a:gd name="T27" fmla="*/ 82 h 740"/>
                  <a:gd name="T28" fmla="*/ 561 w 617"/>
                  <a:gd name="T29" fmla="*/ 109 h 740"/>
                  <a:gd name="T30" fmla="*/ 581 w 617"/>
                  <a:gd name="T31" fmla="*/ 141 h 740"/>
                  <a:gd name="T32" fmla="*/ 597 w 617"/>
                  <a:gd name="T33" fmla="*/ 176 h 740"/>
                  <a:gd name="T34" fmla="*/ 608 w 617"/>
                  <a:gd name="T35" fmla="*/ 216 h 740"/>
                  <a:gd name="T36" fmla="*/ 615 w 617"/>
                  <a:gd name="T37" fmla="*/ 257 h 740"/>
                  <a:gd name="T38" fmla="*/ 617 w 617"/>
                  <a:gd name="T39" fmla="*/ 304 h 740"/>
                  <a:gd name="T40" fmla="*/ 614 w 617"/>
                  <a:gd name="T41" fmla="*/ 365 h 740"/>
                  <a:gd name="T42" fmla="*/ 608 w 617"/>
                  <a:gd name="T43" fmla="*/ 422 h 740"/>
                  <a:gd name="T44" fmla="*/ 598 w 617"/>
                  <a:gd name="T45" fmla="*/ 475 h 740"/>
                  <a:gd name="T46" fmla="*/ 583 w 617"/>
                  <a:gd name="T47" fmla="*/ 524 h 740"/>
                  <a:gd name="T48" fmla="*/ 567 w 617"/>
                  <a:gd name="T49" fmla="*/ 568 h 740"/>
                  <a:gd name="T50" fmla="*/ 545 w 617"/>
                  <a:gd name="T51" fmla="*/ 607 h 740"/>
                  <a:gd name="T52" fmla="*/ 520 w 617"/>
                  <a:gd name="T53" fmla="*/ 642 h 740"/>
                  <a:gd name="T54" fmla="*/ 493 w 617"/>
                  <a:gd name="T55" fmla="*/ 673 h 740"/>
                  <a:gd name="T56" fmla="*/ 462 w 617"/>
                  <a:gd name="T57" fmla="*/ 696 h 740"/>
                  <a:gd name="T58" fmla="*/ 428 w 617"/>
                  <a:gd name="T59" fmla="*/ 716 h 740"/>
                  <a:gd name="T60" fmla="*/ 392 w 617"/>
                  <a:gd name="T61" fmla="*/ 730 h 740"/>
                  <a:gd name="T62" fmla="*/ 352 w 617"/>
                  <a:gd name="T63" fmla="*/ 738 h 740"/>
                  <a:gd name="T64" fmla="*/ 309 w 617"/>
                  <a:gd name="T65" fmla="*/ 740 h 740"/>
                  <a:gd name="T66" fmla="*/ 309 w 617"/>
                  <a:gd name="T67" fmla="*/ 740 h 740"/>
                  <a:gd name="T68" fmla="*/ 307 w 617"/>
                  <a:gd name="T69" fmla="*/ 740 h 740"/>
                  <a:gd name="T70" fmla="*/ 307 w 617"/>
                  <a:gd name="T71" fmla="*/ 740 h 740"/>
                  <a:gd name="T72" fmla="*/ 265 w 617"/>
                  <a:gd name="T73" fmla="*/ 738 h 740"/>
                  <a:gd name="T74" fmla="*/ 226 w 617"/>
                  <a:gd name="T75" fmla="*/ 730 h 740"/>
                  <a:gd name="T76" fmla="*/ 188 w 617"/>
                  <a:gd name="T77" fmla="*/ 716 h 740"/>
                  <a:gd name="T78" fmla="*/ 154 w 617"/>
                  <a:gd name="T79" fmla="*/ 696 h 740"/>
                  <a:gd name="T80" fmla="*/ 124 w 617"/>
                  <a:gd name="T81" fmla="*/ 673 h 740"/>
                  <a:gd name="T82" fmla="*/ 96 w 617"/>
                  <a:gd name="T83" fmla="*/ 642 h 740"/>
                  <a:gd name="T84" fmla="*/ 71 w 617"/>
                  <a:gd name="T85" fmla="*/ 607 h 740"/>
                  <a:gd name="T86" fmla="*/ 51 w 617"/>
                  <a:gd name="T87" fmla="*/ 568 h 740"/>
                  <a:gd name="T88" fmla="*/ 32 w 617"/>
                  <a:gd name="T89" fmla="*/ 524 h 740"/>
                  <a:gd name="T90" fmla="*/ 19 w 617"/>
                  <a:gd name="T91" fmla="*/ 475 h 740"/>
                  <a:gd name="T92" fmla="*/ 9 w 617"/>
                  <a:gd name="T93" fmla="*/ 422 h 740"/>
                  <a:gd name="T94" fmla="*/ 2 w 617"/>
                  <a:gd name="T95" fmla="*/ 365 h 740"/>
                  <a:gd name="T96" fmla="*/ 0 w 617"/>
                  <a:gd name="T97" fmla="*/ 304 h 740"/>
                  <a:gd name="T98" fmla="*/ 1 w 617"/>
                  <a:gd name="T99" fmla="*/ 257 h 740"/>
                  <a:gd name="T100" fmla="*/ 8 w 617"/>
                  <a:gd name="T101" fmla="*/ 216 h 740"/>
                  <a:gd name="T102" fmla="*/ 19 w 617"/>
                  <a:gd name="T103" fmla="*/ 176 h 740"/>
                  <a:gd name="T104" fmla="*/ 36 w 617"/>
                  <a:gd name="T105" fmla="*/ 141 h 740"/>
                  <a:gd name="T106" fmla="*/ 56 w 617"/>
                  <a:gd name="T107" fmla="*/ 109 h 740"/>
                  <a:gd name="T108" fmla="*/ 80 w 617"/>
                  <a:gd name="T109" fmla="*/ 82 h 740"/>
                  <a:gd name="T110" fmla="*/ 109 w 617"/>
                  <a:gd name="T111" fmla="*/ 59 h 740"/>
                  <a:gd name="T112" fmla="*/ 141 w 617"/>
                  <a:gd name="T113" fmla="*/ 38 h 740"/>
                  <a:gd name="T114" fmla="*/ 178 w 617"/>
                  <a:gd name="T115" fmla="*/ 22 h 740"/>
                  <a:gd name="T116" fmla="*/ 218 w 617"/>
                  <a:gd name="T117" fmla="*/ 11 h 740"/>
                  <a:gd name="T118" fmla="*/ 261 w 617"/>
                  <a:gd name="T119" fmla="*/ 3 h 740"/>
                  <a:gd name="T120" fmla="*/ 307 w 617"/>
                  <a:gd name="T121" fmla="*/ 0 h 740"/>
                  <a:gd name="T122" fmla="*/ 307 w 617"/>
                  <a:gd name="T123" fmla="*/ 0 h 7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17" h="740">
                    <a:moveTo>
                      <a:pt x="307" y="0"/>
                    </a:moveTo>
                    <a:lnTo>
                      <a:pt x="308" y="0"/>
                    </a:lnTo>
                    <a:lnTo>
                      <a:pt x="308" y="0"/>
                    </a:lnTo>
                    <a:lnTo>
                      <a:pt x="308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09" y="0"/>
                    </a:lnTo>
                    <a:lnTo>
                      <a:pt x="355" y="3"/>
                    </a:lnTo>
                    <a:lnTo>
                      <a:pt x="399" y="11"/>
                    </a:lnTo>
                    <a:lnTo>
                      <a:pt x="439" y="22"/>
                    </a:lnTo>
                    <a:lnTo>
                      <a:pt x="475" y="38"/>
                    </a:lnTo>
                    <a:lnTo>
                      <a:pt x="508" y="59"/>
                    </a:lnTo>
                    <a:lnTo>
                      <a:pt x="536" y="82"/>
                    </a:lnTo>
                    <a:lnTo>
                      <a:pt x="561" y="109"/>
                    </a:lnTo>
                    <a:lnTo>
                      <a:pt x="581" y="141"/>
                    </a:lnTo>
                    <a:lnTo>
                      <a:pt x="597" y="176"/>
                    </a:lnTo>
                    <a:lnTo>
                      <a:pt x="608" y="216"/>
                    </a:lnTo>
                    <a:lnTo>
                      <a:pt x="615" y="257"/>
                    </a:lnTo>
                    <a:lnTo>
                      <a:pt x="617" y="304"/>
                    </a:lnTo>
                    <a:lnTo>
                      <a:pt x="614" y="365"/>
                    </a:lnTo>
                    <a:lnTo>
                      <a:pt x="608" y="422"/>
                    </a:lnTo>
                    <a:lnTo>
                      <a:pt x="598" y="475"/>
                    </a:lnTo>
                    <a:lnTo>
                      <a:pt x="583" y="524"/>
                    </a:lnTo>
                    <a:lnTo>
                      <a:pt x="567" y="568"/>
                    </a:lnTo>
                    <a:lnTo>
                      <a:pt x="545" y="607"/>
                    </a:lnTo>
                    <a:lnTo>
                      <a:pt x="520" y="642"/>
                    </a:lnTo>
                    <a:lnTo>
                      <a:pt x="493" y="673"/>
                    </a:lnTo>
                    <a:lnTo>
                      <a:pt x="462" y="696"/>
                    </a:lnTo>
                    <a:lnTo>
                      <a:pt x="428" y="716"/>
                    </a:lnTo>
                    <a:lnTo>
                      <a:pt x="392" y="730"/>
                    </a:lnTo>
                    <a:lnTo>
                      <a:pt x="352" y="738"/>
                    </a:lnTo>
                    <a:lnTo>
                      <a:pt x="309" y="740"/>
                    </a:lnTo>
                    <a:lnTo>
                      <a:pt x="309" y="740"/>
                    </a:lnTo>
                    <a:lnTo>
                      <a:pt x="307" y="740"/>
                    </a:lnTo>
                    <a:lnTo>
                      <a:pt x="307" y="740"/>
                    </a:lnTo>
                    <a:lnTo>
                      <a:pt x="265" y="738"/>
                    </a:lnTo>
                    <a:lnTo>
                      <a:pt x="226" y="730"/>
                    </a:lnTo>
                    <a:lnTo>
                      <a:pt x="188" y="716"/>
                    </a:lnTo>
                    <a:lnTo>
                      <a:pt x="154" y="696"/>
                    </a:lnTo>
                    <a:lnTo>
                      <a:pt x="124" y="673"/>
                    </a:lnTo>
                    <a:lnTo>
                      <a:pt x="96" y="642"/>
                    </a:lnTo>
                    <a:lnTo>
                      <a:pt x="71" y="607"/>
                    </a:lnTo>
                    <a:lnTo>
                      <a:pt x="51" y="568"/>
                    </a:lnTo>
                    <a:lnTo>
                      <a:pt x="32" y="524"/>
                    </a:lnTo>
                    <a:lnTo>
                      <a:pt x="19" y="475"/>
                    </a:lnTo>
                    <a:lnTo>
                      <a:pt x="9" y="422"/>
                    </a:lnTo>
                    <a:lnTo>
                      <a:pt x="2" y="365"/>
                    </a:lnTo>
                    <a:lnTo>
                      <a:pt x="0" y="304"/>
                    </a:lnTo>
                    <a:lnTo>
                      <a:pt x="1" y="257"/>
                    </a:lnTo>
                    <a:lnTo>
                      <a:pt x="8" y="216"/>
                    </a:lnTo>
                    <a:lnTo>
                      <a:pt x="19" y="176"/>
                    </a:lnTo>
                    <a:lnTo>
                      <a:pt x="36" y="141"/>
                    </a:lnTo>
                    <a:lnTo>
                      <a:pt x="56" y="109"/>
                    </a:lnTo>
                    <a:lnTo>
                      <a:pt x="80" y="82"/>
                    </a:lnTo>
                    <a:lnTo>
                      <a:pt x="109" y="59"/>
                    </a:lnTo>
                    <a:lnTo>
                      <a:pt x="141" y="38"/>
                    </a:lnTo>
                    <a:lnTo>
                      <a:pt x="178" y="22"/>
                    </a:lnTo>
                    <a:lnTo>
                      <a:pt x="218" y="11"/>
                    </a:lnTo>
                    <a:lnTo>
                      <a:pt x="261" y="3"/>
                    </a:lnTo>
                    <a:lnTo>
                      <a:pt x="307" y="0"/>
                    </a:lnTo>
                    <a:lnTo>
                      <a:pt x="30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7" name="Freeform 13"/>
              <p:cNvSpPr>
                <a:spLocks/>
              </p:cNvSpPr>
              <p:nvPr/>
            </p:nvSpPr>
            <p:spPr bwMode="auto">
              <a:xfrm>
                <a:off x="3437" y="1176"/>
                <a:ext cx="45" cy="76"/>
              </a:xfrm>
              <a:custGeom>
                <a:avLst/>
                <a:gdLst>
                  <a:gd name="T0" fmla="*/ 173 w 270"/>
                  <a:gd name="T1" fmla="*/ 0 h 456"/>
                  <a:gd name="T2" fmla="*/ 202 w 270"/>
                  <a:gd name="T3" fmla="*/ 2 h 456"/>
                  <a:gd name="T4" fmla="*/ 232 w 270"/>
                  <a:gd name="T5" fmla="*/ 9 h 456"/>
                  <a:gd name="T6" fmla="*/ 259 w 270"/>
                  <a:gd name="T7" fmla="*/ 19 h 456"/>
                  <a:gd name="T8" fmla="*/ 267 w 270"/>
                  <a:gd name="T9" fmla="*/ 24 h 456"/>
                  <a:gd name="T10" fmla="*/ 270 w 270"/>
                  <a:gd name="T11" fmla="*/ 33 h 456"/>
                  <a:gd name="T12" fmla="*/ 270 w 270"/>
                  <a:gd name="T13" fmla="*/ 44 h 456"/>
                  <a:gd name="T14" fmla="*/ 255 w 270"/>
                  <a:gd name="T15" fmla="*/ 94 h 456"/>
                  <a:gd name="T16" fmla="*/ 253 w 270"/>
                  <a:gd name="T17" fmla="*/ 99 h 456"/>
                  <a:gd name="T18" fmla="*/ 250 w 270"/>
                  <a:gd name="T19" fmla="*/ 103 h 456"/>
                  <a:gd name="T20" fmla="*/ 245 w 270"/>
                  <a:gd name="T21" fmla="*/ 107 h 456"/>
                  <a:gd name="T22" fmla="*/ 239 w 270"/>
                  <a:gd name="T23" fmla="*/ 109 h 456"/>
                  <a:gd name="T24" fmla="*/ 234 w 270"/>
                  <a:gd name="T25" fmla="*/ 109 h 456"/>
                  <a:gd name="T26" fmla="*/ 228 w 270"/>
                  <a:gd name="T27" fmla="*/ 108 h 456"/>
                  <a:gd name="T28" fmla="*/ 213 w 270"/>
                  <a:gd name="T29" fmla="*/ 105 h 456"/>
                  <a:gd name="T30" fmla="*/ 201 w 270"/>
                  <a:gd name="T31" fmla="*/ 102 h 456"/>
                  <a:gd name="T32" fmla="*/ 200 w 270"/>
                  <a:gd name="T33" fmla="*/ 102 h 456"/>
                  <a:gd name="T34" fmla="*/ 189 w 270"/>
                  <a:gd name="T35" fmla="*/ 105 h 456"/>
                  <a:gd name="T36" fmla="*/ 180 w 270"/>
                  <a:gd name="T37" fmla="*/ 110 h 456"/>
                  <a:gd name="T38" fmla="*/ 175 w 270"/>
                  <a:gd name="T39" fmla="*/ 122 h 456"/>
                  <a:gd name="T40" fmla="*/ 174 w 270"/>
                  <a:gd name="T41" fmla="*/ 136 h 456"/>
                  <a:gd name="T42" fmla="*/ 174 w 270"/>
                  <a:gd name="T43" fmla="*/ 185 h 456"/>
                  <a:gd name="T44" fmla="*/ 246 w 270"/>
                  <a:gd name="T45" fmla="*/ 185 h 456"/>
                  <a:gd name="T46" fmla="*/ 256 w 270"/>
                  <a:gd name="T47" fmla="*/ 188 h 456"/>
                  <a:gd name="T48" fmla="*/ 264 w 270"/>
                  <a:gd name="T49" fmla="*/ 195 h 456"/>
                  <a:gd name="T50" fmla="*/ 267 w 270"/>
                  <a:gd name="T51" fmla="*/ 206 h 456"/>
                  <a:gd name="T52" fmla="*/ 267 w 270"/>
                  <a:gd name="T53" fmla="*/ 250 h 456"/>
                  <a:gd name="T54" fmla="*/ 264 w 270"/>
                  <a:gd name="T55" fmla="*/ 260 h 456"/>
                  <a:gd name="T56" fmla="*/ 256 w 270"/>
                  <a:gd name="T57" fmla="*/ 268 h 456"/>
                  <a:gd name="T58" fmla="*/ 246 w 270"/>
                  <a:gd name="T59" fmla="*/ 271 h 456"/>
                  <a:gd name="T60" fmla="*/ 174 w 270"/>
                  <a:gd name="T61" fmla="*/ 271 h 456"/>
                  <a:gd name="T62" fmla="*/ 174 w 270"/>
                  <a:gd name="T63" fmla="*/ 434 h 456"/>
                  <a:gd name="T64" fmla="*/ 171 w 270"/>
                  <a:gd name="T65" fmla="*/ 445 h 456"/>
                  <a:gd name="T66" fmla="*/ 164 w 270"/>
                  <a:gd name="T67" fmla="*/ 452 h 456"/>
                  <a:gd name="T68" fmla="*/ 153 w 270"/>
                  <a:gd name="T69" fmla="*/ 456 h 456"/>
                  <a:gd name="T70" fmla="*/ 70 w 270"/>
                  <a:gd name="T71" fmla="*/ 456 h 456"/>
                  <a:gd name="T72" fmla="*/ 60 w 270"/>
                  <a:gd name="T73" fmla="*/ 452 h 456"/>
                  <a:gd name="T74" fmla="*/ 52 w 270"/>
                  <a:gd name="T75" fmla="*/ 445 h 456"/>
                  <a:gd name="T76" fmla="*/ 50 w 270"/>
                  <a:gd name="T77" fmla="*/ 434 h 456"/>
                  <a:gd name="T78" fmla="*/ 50 w 270"/>
                  <a:gd name="T79" fmla="*/ 271 h 456"/>
                  <a:gd name="T80" fmla="*/ 20 w 270"/>
                  <a:gd name="T81" fmla="*/ 271 h 456"/>
                  <a:gd name="T82" fmla="*/ 10 w 270"/>
                  <a:gd name="T83" fmla="*/ 267 h 456"/>
                  <a:gd name="T84" fmla="*/ 2 w 270"/>
                  <a:gd name="T85" fmla="*/ 259 h 456"/>
                  <a:gd name="T86" fmla="*/ 0 w 270"/>
                  <a:gd name="T87" fmla="*/ 249 h 456"/>
                  <a:gd name="T88" fmla="*/ 0 w 270"/>
                  <a:gd name="T89" fmla="*/ 206 h 456"/>
                  <a:gd name="T90" fmla="*/ 2 w 270"/>
                  <a:gd name="T91" fmla="*/ 195 h 456"/>
                  <a:gd name="T92" fmla="*/ 10 w 270"/>
                  <a:gd name="T93" fmla="*/ 188 h 456"/>
                  <a:gd name="T94" fmla="*/ 20 w 270"/>
                  <a:gd name="T95" fmla="*/ 185 h 456"/>
                  <a:gd name="T96" fmla="*/ 50 w 270"/>
                  <a:gd name="T97" fmla="*/ 185 h 456"/>
                  <a:gd name="T98" fmla="*/ 50 w 270"/>
                  <a:gd name="T99" fmla="*/ 118 h 456"/>
                  <a:gd name="T100" fmla="*/ 52 w 270"/>
                  <a:gd name="T101" fmla="*/ 92 h 456"/>
                  <a:gd name="T102" fmla="*/ 58 w 270"/>
                  <a:gd name="T103" fmla="*/ 70 h 456"/>
                  <a:gd name="T104" fmla="*/ 68 w 270"/>
                  <a:gd name="T105" fmla="*/ 49 h 456"/>
                  <a:gd name="T106" fmla="*/ 83 w 270"/>
                  <a:gd name="T107" fmla="*/ 32 h 456"/>
                  <a:gd name="T108" fmla="*/ 101 w 270"/>
                  <a:gd name="T109" fmla="*/ 19 h 456"/>
                  <a:gd name="T110" fmla="*/ 122 w 270"/>
                  <a:gd name="T111" fmla="*/ 9 h 456"/>
                  <a:gd name="T112" fmla="*/ 146 w 270"/>
                  <a:gd name="T113" fmla="*/ 2 h 456"/>
                  <a:gd name="T114" fmla="*/ 173 w 270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0" h="456">
                    <a:moveTo>
                      <a:pt x="173" y="0"/>
                    </a:moveTo>
                    <a:lnTo>
                      <a:pt x="202" y="2"/>
                    </a:lnTo>
                    <a:lnTo>
                      <a:pt x="232" y="9"/>
                    </a:lnTo>
                    <a:lnTo>
                      <a:pt x="259" y="19"/>
                    </a:lnTo>
                    <a:lnTo>
                      <a:pt x="267" y="24"/>
                    </a:lnTo>
                    <a:lnTo>
                      <a:pt x="270" y="33"/>
                    </a:lnTo>
                    <a:lnTo>
                      <a:pt x="270" y="44"/>
                    </a:lnTo>
                    <a:lnTo>
                      <a:pt x="255" y="94"/>
                    </a:lnTo>
                    <a:lnTo>
                      <a:pt x="253" y="99"/>
                    </a:lnTo>
                    <a:lnTo>
                      <a:pt x="250" y="103"/>
                    </a:lnTo>
                    <a:lnTo>
                      <a:pt x="245" y="107"/>
                    </a:lnTo>
                    <a:lnTo>
                      <a:pt x="239" y="109"/>
                    </a:lnTo>
                    <a:lnTo>
                      <a:pt x="234" y="109"/>
                    </a:lnTo>
                    <a:lnTo>
                      <a:pt x="228" y="108"/>
                    </a:lnTo>
                    <a:lnTo>
                      <a:pt x="213" y="105"/>
                    </a:lnTo>
                    <a:lnTo>
                      <a:pt x="201" y="102"/>
                    </a:lnTo>
                    <a:lnTo>
                      <a:pt x="200" y="102"/>
                    </a:lnTo>
                    <a:lnTo>
                      <a:pt x="189" y="105"/>
                    </a:lnTo>
                    <a:lnTo>
                      <a:pt x="180" y="110"/>
                    </a:lnTo>
                    <a:lnTo>
                      <a:pt x="175" y="122"/>
                    </a:lnTo>
                    <a:lnTo>
                      <a:pt x="174" y="136"/>
                    </a:lnTo>
                    <a:lnTo>
                      <a:pt x="174" y="185"/>
                    </a:lnTo>
                    <a:lnTo>
                      <a:pt x="246" y="185"/>
                    </a:lnTo>
                    <a:lnTo>
                      <a:pt x="256" y="188"/>
                    </a:lnTo>
                    <a:lnTo>
                      <a:pt x="264" y="195"/>
                    </a:lnTo>
                    <a:lnTo>
                      <a:pt x="267" y="206"/>
                    </a:lnTo>
                    <a:lnTo>
                      <a:pt x="267" y="250"/>
                    </a:lnTo>
                    <a:lnTo>
                      <a:pt x="264" y="260"/>
                    </a:lnTo>
                    <a:lnTo>
                      <a:pt x="256" y="268"/>
                    </a:lnTo>
                    <a:lnTo>
                      <a:pt x="246" y="271"/>
                    </a:lnTo>
                    <a:lnTo>
                      <a:pt x="174" y="271"/>
                    </a:lnTo>
                    <a:lnTo>
                      <a:pt x="174" y="434"/>
                    </a:lnTo>
                    <a:lnTo>
                      <a:pt x="171" y="445"/>
                    </a:lnTo>
                    <a:lnTo>
                      <a:pt x="164" y="452"/>
                    </a:lnTo>
                    <a:lnTo>
                      <a:pt x="153" y="456"/>
                    </a:lnTo>
                    <a:lnTo>
                      <a:pt x="70" y="456"/>
                    </a:lnTo>
                    <a:lnTo>
                      <a:pt x="60" y="452"/>
                    </a:lnTo>
                    <a:lnTo>
                      <a:pt x="52" y="445"/>
                    </a:lnTo>
                    <a:lnTo>
                      <a:pt x="50" y="434"/>
                    </a:lnTo>
                    <a:lnTo>
                      <a:pt x="50" y="271"/>
                    </a:lnTo>
                    <a:lnTo>
                      <a:pt x="20" y="271"/>
                    </a:lnTo>
                    <a:lnTo>
                      <a:pt x="10" y="267"/>
                    </a:lnTo>
                    <a:lnTo>
                      <a:pt x="2" y="259"/>
                    </a:lnTo>
                    <a:lnTo>
                      <a:pt x="0" y="249"/>
                    </a:lnTo>
                    <a:lnTo>
                      <a:pt x="0" y="206"/>
                    </a:lnTo>
                    <a:lnTo>
                      <a:pt x="2" y="195"/>
                    </a:lnTo>
                    <a:lnTo>
                      <a:pt x="10" y="188"/>
                    </a:lnTo>
                    <a:lnTo>
                      <a:pt x="20" y="185"/>
                    </a:lnTo>
                    <a:lnTo>
                      <a:pt x="50" y="185"/>
                    </a:lnTo>
                    <a:lnTo>
                      <a:pt x="50" y="118"/>
                    </a:lnTo>
                    <a:lnTo>
                      <a:pt x="52" y="92"/>
                    </a:lnTo>
                    <a:lnTo>
                      <a:pt x="58" y="70"/>
                    </a:lnTo>
                    <a:lnTo>
                      <a:pt x="68" y="49"/>
                    </a:lnTo>
                    <a:lnTo>
                      <a:pt x="83" y="32"/>
                    </a:lnTo>
                    <a:lnTo>
                      <a:pt x="101" y="19"/>
                    </a:lnTo>
                    <a:lnTo>
                      <a:pt x="122" y="9"/>
                    </a:lnTo>
                    <a:lnTo>
                      <a:pt x="146" y="2"/>
                    </a:lnTo>
                    <a:lnTo>
                      <a:pt x="17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8" name="Freeform 14"/>
              <p:cNvSpPr>
                <a:spLocks noEditPoints="1"/>
              </p:cNvSpPr>
              <p:nvPr/>
            </p:nvSpPr>
            <p:spPr bwMode="auto">
              <a:xfrm>
                <a:off x="3311" y="640"/>
                <a:ext cx="620" cy="781"/>
              </a:xfrm>
              <a:custGeom>
                <a:avLst/>
                <a:gdLst>
                  <a:gd name="T0" fmla="*/ 516 w 3721"/>
                  <a:gd name="T1" fmla="*/ 2919 h 3673"/>
                  <a:gd name="T2" fmla="*/ 466 w 3721"/>
                  <a:gd name="T3" fmla="*/ 3302 h 3673"/>
                  <a:gd name="T4" fmla="*/ 768 w 3721"/>
                  <a:gd name="T5" fmla="*/ 3533 h 3673"/>
                  <a:gd name="T6" fmla="*/ 1123 w 3721"/>
                  <a:gd name="T7" fmla="*/ 3387 h 3673"/>
                  <a:gd name="T8" fmla="*/ 1173 w 3721"/>
                  <a:gd name="T9" fmla="*/ 3004 h 3673"/>
                  <a:gd name="T10" fmla="*/ 872 w 3721"/>
                  <a:gd name="T11" fmla="*/ 2773 h 3673"/>
                  <a:gd name="T12" fmla="*/ 1489 w 3721"/>
                  <a:gd name="T13" fmla="*/ 1088 h 3673"/>
                  <a:gd name="T14" fmla="*/ 1146 w 3721"/>
                  <a:gd name="T15" fmla="*/ 1497 h 3673"/>
                  <a:gd name="T16" fmla="*/ 1151 w 3721"/>
                  <a:gd name="T17" fmla="*/ 2061 h 3673"/>
                  <a:gd name="T18" fmla="*/ 1291 w 3721"/>
                  <a:gd name="T19" fmla="*/ 2101 h 3673"/>
                  <a:gd name="T20" fmla="*/ 1750 w 3721"/>
                  <a:gd name="T21" fmla="*/ 1840 h 3673"/>
                  <a:gd name="T22" fmla="*/ 2029 w 3721"/>
                  <a:gd name="T23" fmla="*/ 1840 h 3673"/>
                  <a:gd name="T24" fmla="*/ 2489 w 3721"/>
                  <a:gd name="T25" fmla="*/ 2101 h 3673"/>
                  <a:gd name="T26" fmla="*/ 2627 w 3721"/>
                  <a:gd name="T27" fmla="*/ 2061 h 3673"/>
                  <a:gd name="T28" fmla="*/ 2632 w 3721"/>
                  <a:gd name="T29" fmla="*/ 1497 h 3673"/>
                  <a:gd name="T30" fmla="*/ 2289 w 3721"/>
                  <a:gd name="T31" fmla="*/ 1088 h 3673"/>
                  <a:gd name="T32" fmla="*/ 469 w 3721"/>
                  <a:gd name="T33" fmla="*/ 239 h 3673"/>
                  <a:gd name="T34" fmla="*/ 167 w 3721"/>
                  <a:gd name="T35" fmla="*/ 471 h 3673"/>
                  <a:gd name="T36" fmla="*/ 217 w 3721"/>
                  <a:gd name="T37" fmla="*/ 853 h 3673"/>
                  <a:gd name="T38" fmla="*/ 572 w 3721"/>
                  <a:gd name="T39" fmla="*/ 999 h 3673"/>
                  <a:gd name="T40" fmla="*/ 874 w 3721"/>
                  <a:gd name="T41" fmla="*/ 769 h 3673"/>
                  <a:gd name="T42" fmla="*/ 824 w 3721"/>
                  <a:gd name="T43" fmla="*/ 385 h 3673"/>
                  <a:gd name="T44" fmla="*/ 3202 w 3721"/>
                  <a:gd name="T45" fmla="*/ 136 h 3673"/>
                  <a:gd name="T46" fmla="*/ 2870 w 3721"/>
                  <a:gd name="T47" fmla="*/ 327 h 3673"/>
                  <a:gd name="T48" fmla="*/ 2870 w 3721"/>
                  <a:gd name="T49" fmla="*/ 713 h 3673"/>
                  <a:gd name="T50" fmla="*/ 3202 w 3721"/>
                  <a:gd name="T51" fmla="*/ 904 h 3673"/>
                  <a:gd name="T52" fmla="*/ 3533 w 3721"/>
                  <a:gd name="T53" fmla="*/ 713 h 3673"/>
                  <a:gd name="T54" fmla="*/ 3533 w 3721"/>
                  <a:gd name="T55" fmla="*/ 327 h 3673"/>
                  <a:gd name="T56" fmla="*/ 3202 w 3721"/>
                  <a:gd name="T57" fmla="*/ 136 h 3673"/>
                  <a:gd name="T58" fmla="*/ 3569 w 3721"/>
                  <a:gd name="T59" fmla="*/ 152 h 3673"/>
                  <a:gd name="T60" fmla="*/ 3718 w 3721"/>
                  <a:gd name="T61" fmla="*/ 581 h 3673"/>
                  <a:gd name="T62" fmla="*/ 3481 w 3721"/>
                  <a:gd name="T63" fmla="*/ 959 h 3673"/>
                  <a:gd name="T64" fmla="*/ 3028 w 3721"/>
                  <a:gd name="T65" fmla="*/ 1010 h 3673"/>
                  <a:gd name="T66" fmla="*/ 2793 w 3721"/>
                  <a:gd name="T67" fmla="*/ 1409 h 3673"/>
                  <a:gd name="T68" fmla="*/ 2832 w 3721"/>
                  <a:gd name="T69" fmla="*/ 2018 h 3673"/>
                  <a:gd name="T70" fmla="*/ 2490 w 3721"/>
                  <a:gd name="T71" fmla="*/ 2540 h 3673"/>
                  <a:gd name="T72" fmla="*/ 1889 w 3721"/>
                  <a:gd name="T73" fmla="*/ 2747 h 3673"/>
                  <a:gd name="T74" fmla="*/ 1224 w 3721"/>
                  <a:gd name="T75" fmla="*/ 2825 h 3673"/>
                  <a:gd name="T76" fmla="*/ 1327 w 3721"/>
                  <a:gd name="T77" fmla="*/ 3272 h 3673"/>
                  <a:gd name="T78" fmla="*/ 1048 w 3721"/>
                  <a:gd name="T79" fmla="*/ 3620 h 3673"/>
                  <a:gd name="T80" fmla="*/ 591 w 3721"/>
                  <a:gd name="T81" fmla="*/ 3620 h 3673"/>
                  <a:gd name="T82" fmla="*/ 313 w 3721"/>
                  <a:gd name="T83" fmla="*/ 3272 h 3673"/>
                  <a:gd name="T84" fmla="*/ 414 w 3721"/>
                  <a:gd name="T85" fmla="*/ 2828 h 3673"/>
                  <a:gd name="T86" fmla="*/ 820 w 3721"/>
                  <a:gd name="T87" fmla="*/ 2632 h 3673"/>
                  <a:gd name="T88" fmla="*/ 1222 w 3721"/>
                  <a:gd name="T89" fmla="*/ 2482 h 3673"/>
                  <a:gd name="T90" fmla="*/ 928 w 3721"/>
                  <a:gd name="T91" fmla="*/ 1937 h 3673"/>
                  <a:gd name="T92" fmla="*/ 1025 w 3721"/>
                  <a:gd name="T93" fmla="*/ 1322 h 3673"/>
                  <a:gd name="T94" fmla="*/ 633 w 3721"/>
                  <a:gd name="T95" fmla="*/ 1128 h 3673"/>
                  <a:gd name="T96" fmla="*/ 195 w 3721"/>
                  <a:gd name="T97" fmla="*/ 1025 h 3673"/>
                  <a:gd name="T98" fmla="*/ 0 w 3721"/>
                  <a:gd name="T99" fmla="*/ 620 h 3673"/>
                  <a:gd name="T100" fmla="*/ 195 w 3721"/>
                  <a:gd name="T101" fmla="*/ 213 h 3673"/>
                  <a:gd name="T102" fmla="*/ 639 w 3721"/>
                  <a:gd name="T103" fmla="*/ 113 h 3673"/>
                  <a:gd name="T104" fmla="*/ 988 w 3721"/>
                  <a:gd name="T105" fmla="*/ 390 h 3673"/>
                  <a:gd name="T106" fmla="*/ 994 w 3721"/>
                  <a:gd name="T107" fmla="*/ 836 h 3673"/>
                  <a:gd name="T108" fmla="*/ 1584 w 3721"/>
                  <a:gd name="T109" fmla="*/ 848 h 3673"/>
                  <a:gd name="T110" fmla="*/ 2209 w 3721"/>
                  <a:gd name="T111" fmla="*/ 852 h 3673"/>
                  <a:gd name="T112" fmla="*/ 2726 w 3721"/>
                  <a:gd name="T113" fmla="*/ 729 h 3673"/>
                  <a:gd name="T114" fmla="*/ 2735 w 3721"/>
                  <a:gd name="T115" fmla="*/ 291 h 3673"/>
                  <a:gd name="T116" fmla="*/ 3082 w 3721"/>
                  <a:gd name="T117" fmla="*/ 13 h 36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721" h="3673">
                    <a:moveTo>
                      <a:pt x="820" y="2769"/>
                    </a:moveTo>
                    <a:lnTo>
                      <a:pt x="768" y="2773"/>
                    </a:lnTo>
                    <a:lnTo>
                      <a:pt x="718" y="2784"/>
                    </a:lnTo>
                    <a:lnTo>
                      <a:pt x="671" y="2799"/>
                    </a:lnTo>
                    <a:lnTo>
                      <a:pt x="627" y="2822"/>
                    </a:lnTo>
                    <a:lnTo>
                      <a:pt x="585" y="2849"/>
                    </a:lnTo>
                    <a:lnTo>
                      <a:pt x="549" y="2882"/>
                    </a:lnTo>
                    <a:lnTo>
                      <a:pt x="516" y="2919"/>
                    </a:lnTo>
                    <a:lnTo>
                      <a:pt x="489" y="2960"/>
                    </a:lnTo>
                    <a:lnTo>
                      <a:pt x="466" y="3004"/>
                    </a:lnTo>
                    <a:lnTo>
                      <a:pt x="449" y="3051"/>
                    </a:lnTo>
                    <a:lnTo>
                      <a:pt x="439" y="3101"/>
                    </a:lnTo>
                    <a:lnTo>
                      <a:pt x="436" y="3153"/>
                    </a:lnTo>
                    <a:lnTo>
                      <a:pt x="439" y="3205"/>
                    </a:lnTo>
                    <a:lnTo>
                      <a:pt x="449" y="3254"/>
                    </a:lnTo>
                    <a:lnTo>
                      <a:pt x="466" y="3302"/>
                    </a:lnTo>
                    <a:lnTo>
                      <a:pt x="489" y="3346"/>
                    </a:lnTo>
                    <a:lnTo>
                      <a:pt x="516" y="3387"/>
                    </a:lnTo>
                    <a:lnTo>
                      <a:pt x="549" y="3424"/>
                    </a:lnTo>
                    <a:lnTo>
                      <a:pt x="585" y="3456"/>
                    </a:lnTo>
                    <a:lnTo>
                      <a:pt x="627" y="3483"/>
                    </a:lnTo>
                    <a:lnTo>
                      <a:pt x="671" y="3506"/>
                    </a:lnTo>
                    <a:lnTo>
                      <a:pt x="718" y="3523"/>
                    </a:lnTo>
                    <a:lnTo>
                      <a:pt x="768" y="3533"/>
                    </a:lnTo>
                    <a:lnTo>
                      <a:pt x="820" y="3536"/>
                    </a:lnTo>
                    <a:lnTo>
                      <a:pt x="872" y="3533"/>
                    </a:lnTo>
                    <a:lnTo>
                      <a:pt x="921" y="3523"/>
                    </a:lnTo>
                    <a:lnTo>
                      <a:pt x="969" y="3506"/>
                    </a:lnTo>
                    <a:lnTo>
                      <a:pt x="1013" y="3483"/>
                    </a:lnTo>
                    <a:lnTo>
                      <a:pt x="1053" y="3456"/>
                    </a:lnTo>
                    <a:lnTo>
                      <a:pt x="1091" y="3424"/>
                    </a:lnTo>
                    <a:lnTo>
                      <a:pt x="1123" y="3387"/>
                    </a:lnTo>
                    <a:lnTo>
                      <a:pt x="1151" y="3346"/>
                    </a:lnTo>
                    <a:lnTo>
                      <a:pt x="1173" y="3302"/>
                    </a:lnTo>
                    <a:lnTo>
                      <a:pt x="1190" y="3254"/>
                    </a:lnTo>
                    <a:lnTo>
                      <a:pt x="1200" y="3205"/>
                    </a:lnTo>
                    <a:lnTo>
                      <a:pt x="1204" y="3153"/>
                    </a:lnTo>
                    <a:lnTo>
                      <a:pt x="1200" y="3101"/>
                    </a:lnTo>
                    <a:lnTo>
                      <a:pt x="1190" y="3051"/>
                    </a:lnTo>
                    <a:lnTo>
                      <a:pt x="1173" y="3004"/>
                    </a:lnTo>
                    <a:lnTo>
                      <a:pt x="1151" y="2960"/>
                    </a:lnTo>
                    <a:lnTo>
                      <a:pt x="1123" y="2919"/>
                    </a:lnTo>
                    <a:lnTo>
                      <a:pt x="1091" y="2882"/>
                    </a:lnTo>
                    <a:lnTo>
                      <a:pt x="1053" y="2849"/>
                    </a:lnTo>
                    <a:lnTo>
                      <a:pt x="1013" y="2822"/>
                    </a:lnTo>
                    <a:lnTo>
                      <a:pt x="969" y="2799"/>
                    </a:lnTo>
                    <a:lnTo>
                      <a:pt x="921" y="2784"/>
                    </a:lnTo>
                    <a:lnTo>
                      <a:pt x="872" y="2773"/>
                    </a:lnTo>
                    <a:lnTo>
                      <a:pt x="820" y="2769"/>
                    </a:lnTo>
                    <a:close/>
                    <a:moveTo>
                      <a:pt x="1889" y="980"/>
                    </a:moveTo>
                    <a:lnTo>
                      <a:pt x="1817" y="983"/>
                    </a:lnTo>
                    <a:lnTo>
                      <a:pt x="1747" y="993"/>
                    </a:lnTo>
                    <a:lnTo>
                      <a:pt x="1679" y="1009"/>
                    </a:lnTo>
                    <a:lnTo>
                      <a:pt x="1612" y="1029"/>
                    </a:lnTo>
                    <a:lnTo>
                      <a:pt x="1550" y="1056"/>
                    </a:lnTo>
                    <a:lnTo>
                      <a:pt x="1489" y="1088"/>
                    </a:lnTo>
                    <a:lnTo>
                      <a:pt x="1433" y="1125"/>
                    </a:lnTo>
                    <a:lnTo>
                      <a:pt x="1379" y="1167"/>
                    </a:lnTo>
                    <a:lnTo>
                      <a:pt x="1329" y="1212"/>
                    </a:lnTo>
                    <a:lnTo>
                      <a:pt x="1283" y="1262"/>
                    </a:lnTo>
                    <a:lnTo>
                      <a:pt x="1242" y="1316"/>
                    </a:lnTo>
                    <a:lnTo>
                      <a:pt x="1205" y="1372"/>
                    </a:lnTo>
                    <a:lnTo>
                      <a:pt x="1173" y="1433"/>
                    </a:lnTo>
                    <a:lnTo>
                      <a:pt x="1146" y="1497"/>
                    </a:lnTo>
                    <a:lnTo>
                      <a:pt x="1125" y="1562"/>
                    </a:lnTo>
                    <a:lnTo>
                      <a:pt x="1109" y="1631"/>
                    </a:lnTo>
                    <a:lnTo>
                      <a:pt x="1100" y="1701"/>
                    </a:lnTo>
                    <a:lnTo>
                      <a:pt x="1096" y="1773"/>
                    </a:lnTo>
                    <a:lnTo>
                      <a:pt x="1100" y="1848"/>
                    </a:lnTo>
                    <a:lnTo>
                      <a:pt x="1111" y="1921"/>
                    </a:lnTo>
                    <a:lnTo>
                      <a:pt x="1128" y="1992"/>
                    </a:lnTo>
                    <a:lnTo>
                      <a:pt x="1151" y="2061"/>
                    </a:lnTo>
                    <a:lnTo>
                      <a:pt x="1180" y="2127"/>
                    </a:lnTo>
                    <a:lnTo>
                      <a:pt x="1215" y="2189"/>
                    </a:lnTo>
                    <a:lnTo>
                      <a:pt x="1254" y="2247"/>
                    </a:lnTo>
                    <a:lnTo>
                      <a:pt x="1260" y="2216"/>
                    </a:lnTo>
                    <a:lnTo>
                      <a:pt x="1266" y="2184"/>
                    </a:lnTo>
                    <a:lnTo>
                      <a:pt x="1272" y="2154"/>
                    </a:lnTo>
                    <a:lnTo>
                      <a:pt x="1280" y="2125"/>
                    </a:lnTo>
                    <a:lnTo>
                      <a:pt x="1291" y="2101"/>
                    </a:lnTo>
                    <a:lnTo>
                      <a:pt x="1301" y="2078"/>
                    </a:lnTo>
                    <a:lnTo>
                      <a:pt x="1313" y="2059"/>
                    </a:lnTo>
                    <a:lnTo>
                      <a:pt x="1327" y="2044"/>
                    </a:lnTo>
                    <a:lnTo>
                      <a:pt x="1342" y="2035"/>
                    </a:lnTo>
                    <a:lnTo>
                      <a:pt x="1651" y="1912"/>
                    </a:lnTo>
                    <a:lnTo>
                      <a:pt x="1723" y="1851"/>
                    </a:lnTo>
                    <a:lnTo>
                      <a:pt x="1735" y="1843"/>
                    </a:lnTo>
                    <a:lnTo>
                      <a:pt x="1750" y="1840"/>
                    </a:lnTo>
                    <a:lnTo>
                      <a:pt x="1764" y="1841"/>
                    </a:lnTo>
                    <a:lnTo>
                      <a:pt x="1777" y="1845"/>
                    </a:lnTo>
                    <a:lnTo>
                      <a:pt x="1788" y="1853"/>
                    </a:lnTo>
                    <a:lnTo>
                      <a:pt x="1889" y="1954"/>
                    </a:lnTo>
                    <a:lnTo>
                      <a:pt x="1989" y="1853"/>
                    </a:lnTo>
                    <a:lnTo>
                      <a:pt x="2002" y="1845"/>
                    </a:lnTo>
                    <a:lnTo>
                      <a:pt x="2014" y="1841"/>
                    </a:lnTo>
                    <a:lnTo>
                      <a:pt x="2029" y="1840"/>
                    </a:lnTo>
                    <a:lnTo>
                      <a:pt x="2043" y="1843"/>
                    </a:lnTo>
                    <a:lnTo>
                      <a:pt x="2055" y="1851"/>
                    </a:lnTo>
                    <a:lnTo>
                      <a:pt x="2127" y="1912"/>
                    </a:lnTo>
                    <a:lnTo>
                      <a:pt x="2435" y="2035"/>
                    </a:lnTo>
                    <a:lnTo>
                      <a:pt x="2451" y="2044"/>
                    </a:lnTo>
                    <a:lnTo>
                      <a:pt x="2465" y="2059"/>
                    </a:lnTo>
                    <a:lnTo>
                      <a:pt x="2477" y="2078"/>
                    </a:lnTo>
                    <a:lnTo>
                      <a:pt x="2489" y="2101"/>
                    </a:lnTo>
                    <a:lnTo>
                      <a:pt x="2498" y="2125"/>
                    </a:lnTo>
                    <a:lnTo>
                      <a:pt x="2505" y="2154"/>
                    </a:lnTo>
                    <a:lnTo>
                      <a:pt x="2512" y="2184"/>
                    </a:lnTo>
                    <a:lnTo>
                      <a:pt x="2519" y="2216"/>
                    </a:lnTo>
                    <a:lnTo>
                      <a:pt x="2524" y="2247"/>
                    </a:lnTo>
                    <a:lnTo>
                      <a:pt x="2564" y="2189"/>
                    </a:lnTo>
                    <a:lnTo>
                      <a:pt x="2598" y="2127"/>
                    </a:lnTo>
                    <a:lnTo>
                      <a:pt x="2627" y="2061"/>
                    </a:lnTo>
                    <a:lnTo>
                      <a:pt x="2651" y="1992"/>
                    </a:lnTo>
                    <a:lnTo>
                      <a:pt x="2668" y="1921"/>
                    </a:lnTo>
                    <a:lnTo>
                      <a:pt x="2678" y="1848"/>
                    </a:lnTo>
                    <a:lnTo>
                      <a:pt x="2682" y="1773"/>
                    </a:lnTo>
                    <a:lnTo>
                      <a:pt x="2678" y="1701"/>
                    </a:lnTo>
                    <a:lnTo>
                      <a:pt x="2669" y="1631"/>
                    </a:lnTo>
                    <a:lnTo>
                      <a:pt x="2653" y="1562"/>
                    </a:lnTo>
                    <a:lnTo>
                      <a:pt x="2632" y="1497"/>
                    </a:lnTo>
                    <a:lnTo>
                      <a:pt x="2606" y="1433"/>
                    </a:lnTo>
                    <a:lnTo>
                      <a:pt x="2573" y="1374"/>
                    </a:lnTo>
                    <a:lnTo>
                      <a:pt x="2537" y="1316"/>
                    </a:lnTo>
                    <a:lnTo>
                      <a:pt x="2495" y="1262"/>
                    </a:lnTo>
                    <a:lnTo>
                      <a:pt x="2449" y="1212"/>
                    </a:lnTo>
                    <a:lnTo>
                      <a:pt x="2399" y="1167"/>
                    </a:lnTo>
                    <a:lnTo>
                      <a:pt x="2346" y="1125"/>
                    </a:lnTo>
                    <a:lnTo>
                      <a:pt x="2289" y="1088"/>
                    </a:lnTo>
                    <a:lnTo>
                      <a:pt x="2229" y="1056"/>
                    </a:lnTo>
                    <a:lnTo>
                      <a:pt x="2166" y="1029"/>
                    </a:lnTo>
                    <a:lnTo>
                      <a:pt x="2100" y="1009"/>
                    </a:lnTo>
                    <a:lnTo>
                      <a:pt x="2031" y="993"/>
                    </a:lnTo>
                    <a:lnTo>
                      <a:pt x="1961" y="983"/>
                    </a:lnTo>
                    <a:lnTo>
                      <a:pt x="1889" y="980"/>
                    </a:lnTo>
                    <a:close/>
                    <a:moveTo>
                      <a:pt x="521" y="236"/>
                    </a:moveTo>
                    <a:lnTo>
                      <a:pt x="469" y="239"/>
                    </a:lnTo>
                    <a:lnTo>
                      <a:pt x="419" y="249"/>
                    </a:lnTo>
                    <a:lnTo>
                      <a:pt x="371" y="266"/>
                    </a:lnTo>
                    <a:lnTo>
                      <a:pt x="326" y="288"/>
                    </a:lnTo>
                    <a:lnTo>
                      <a:pt x="286" y="316"/>
                    </a:lnTo>
                    <a:lnTo>
                      <a:pt x="250" y="349"/>
                    </a:lnTo>
                    <a:lnTo>
                      <a:pt x="217" y="385"/>
                    </a:lnTo>
                    <a:lnTo>
                      <a:pt x="189" y="425"/>
                    </a:lnTo>
                    <a:lnTo>
                      <a:pt x="167" y="471"/>
                    </a:lnTo>
                    <a:lnTo>
                      <a:pt x="150" y="518"/>
                    </a:lnTo>
                    <a:lnTo>
                      <a:pt x="140" y="568"/>
                    </a:lnTo>
                    <a:lnTo>
                      <a:pt x="137" y="620"/>
                    </a:lnTo>
                    <a:lnTo>
                      <a:pt x="140" y="672"/>
                    </a:lnTo>
                    <a:lnTo>
                      <a:pt x="150" y="721"/>
                    </a:lnTo>
                    <a:lnTo>
                      <a:pt x="167" y="769"/>
                    </a:lnTo>
                    <a:lnTo>
                      <a:pt x="189" y="813"/>
                    </a:lnTo>
                    <a:lnTo>
                      <a:pt x="217" y="853"/>
                    </a:lnTo>
                    <a:lnTo>
                      <a:pt x="250" y="890"/>
                    </a:lnTo>
                    <a:lnTo>
                      <a:pt x="286" y="923"/>
                    </a:lnTo>
                    <a:lnTo>
                      <a:pt x="326" y="950"/>
                    </a:lnTo>
                    <a:lnTo>
                      <a:pt x="371" y="973"/>
                    </a:lnTo>
                    <a:lnTo>
                      <a:pt x="419" y="989"/>
                    </a:lnTo>
                    <a:lnTo>
                      <a:pt x="469" y="999"/>
                    </a:lnTo>
                    <a:lnTo>
                      <a:pt x="521" y="1003"/>
                    </a:lnTo>
                    <a:lnTo>
                      <a:pt x="572" y="999"/>
                    </a:lnTo>
                    <a:lnTo>
                      <a:pt x="622" y="989"/>
                    </a:lnTo>
                    <a:lnTo>
                      <a:pt x="670" y="973"/>
                    </a:lnTo>
                    <a:lnTo>
                      <a:pt x="714" y="950"/>
                    </a:lnTo>
                    <a:lnTo>
                      <a:pt x="754" y="923"/>
                    </a:lnTo>
                    <a:lnTo>
                      <a:pt x="791" y="890"/>
                    </a:lnTo>
                    <a:lnTo>
                      <a:pt x="824" y="853"/>
                    </a:lnTo>
                    <a:lnTo>
                      <a:pt x="851" y="813"/>
                    </a:lnTo>
                    <a:lnTo>
                      <a:pt x="874" y="769"/>
                    </a:lnTo>
                    <a:lnTo>
                      <a:pt x="890" y="721"/>
                    </a:lnTo>
                    <a:lnTo>
                      <a:pt x="900" y="672"/>
                    </a:lnTo>
                    <a:lnTo>
                      <a:pt x="904" y="620"/>
                    </a:lnTo>
                    <a:lnTo>
                      <a:pt x="900" y="568"/>
                    </a:lnTo>
                    <a:lnTo>
                      <a:pt x="890" y="518"/>
                    </a:lnTo>
                    <a:lnTo>
                      <a:pt x="874" y="471"/>
                    </a:lnTo>
                    <a:lnTo>
                      <a:pt x="851" y="425"/>
                    </a:lnTo>
                    <a:lnTo>
                      <a:pt x="824" y="385"/>
                    </a:lnTo>
                    <a:lnTo>
                      <a:pt x="791" y="349"/>
                    </a:lnTo>
                    <a:lnTo>
                      <a:pt x="754" y="316"/>
                    </a:lnTo>
                    <a:lnTo>
                      <a:pt x="714" y="288"/>
                    </a:lnTo>
                    <a:lnTo>
                      <a:pt x="670" y="266"/>
                    </a:lnTo>
                    <a:lnTo>
                      <a:pt x="622" y="249"/>
                    </a:lnTo>
                    <a:lnTo>
                      <a:pt x="572" y="239"/>
                    </a:lnTo>
                    <a:lnTo>
                      <a:pt x="521" y="236"/>
                    </a:lnTo>
                    <a:close/>
                    <a:moveTo>
                      <a:pt x="3202" y="136"/>
                    </a:moveTo>
                    <a:lnTo>
                      <a:pt x="3150" y="140"/>
                    </a:lnTo>
                    <a:lnTo>
                      <a:pt x="3099" y="150"/>
                    </a:lnTo>
                    <a:lnTo>
                      <a:pt x="3053" y="167"/>
                    </a:lnTo>
                    <a:lnTo>
                      <a:pt x="3008" y="190"/>
                    </a:lnTo>
                    <a:lnTo>
                      <a:pt x="2967" y="217"/>
                    </a:lnTo>
                    <a:lnTo>
                      <a:pt x="2931" y="249"/>
                    </a:lnTo>
                    <a:lnTo>
                      <a:pt x="2898" y="285"/>
                    </a:lnTo>
                    <a:lnTo>
                      <a:pt x="2870" y="327"/>
                    </a:lnTo>
                    <a:lnTo>
                      <a:pt x="2849" y="371"/>
                    </a:lnTo>
                    <a:lnTo>
                      <a:pt x="2832" y="419"/>
                    </a:lnTo>
                    <a:lnTo>
                      <a:pt x="2822" y="468"/>
                    </a:lnTo>
                    <a:lnTo>
                      <a:pt x="2818" y="520"/>
                    </a:lnTo>
                    <a:lnTo>
                      <a:pt x="2822" y="572"/>
                    </a:lnTo>
                    <a:lnTo>
                      <a:pt x="2832" y="622"/>
                    </a:lnTo>
                    <a:lnTo>
                      <a:pt x="2849" y="669"/>
                    </a:lnTo>
                    <a:lnTo>
                      <a:pt x="2870" y="713"/>
                    </a:lnTo>
                    <a:lnTo>
                      <a:pt x="2898" y="754"/>
                    </a:lnTo>
                    <a:lnTo>
                      <a:pt x="2931" y="791"/>
                    </a:lnTo>
                    <a:lnTo>
                      <a:pt x="2967" y="824"/>
                    </a:lnTo>
                    <a:lnTo>
                      <a:pt x="3008" y="851"/>
                    </a:lnTo>
                    <a:lnTo>
                      <a:pt x="3053" y="874"/>
                    </a:lnTo>
                    <a:lnTo>
                      <a:pt x="3099" y="889"/>
                    </a:lnTo>
                    <a:lnTo>
                      <a:pt x="3150" y="900"/>
                    </a:lnTo>
                    <a:lnTo>
                      <a:pt x="3202" y="904"/>
                    </a:lnTo>
                    <a:lnTo>
                      <a:pt x="3254" y="900"/>
                    </a:lnTo>
                    <a:lnTo>
                      <a:pt x="3304" y="889"/>
                    </a:lnTo>
                    <a:lnTo>
                      <a:pt x="3351" y="874"/>
                    </a:lnTo>
                    <a:lnTo>
                      <a:pt x="3395" y="851"/>
                    </a:lnTo>
                    <a:lnTo>
                      <a:pt x="3436" y="824"/>
                    </a:lnTo>
                    <a:lnTo>
                      <a:pt x="3473" y="791"/>
                    </a:lnTo>
                    <a:lnTo>
                      <a:pt x="3506" y="754"/>
                    </a:lnTo>
                    <a:lnTo>
                      <a:pt x="3533" y="713"/>
                    </a:lnTo>
                    <a:lnTo>
                      <a:pt x="3556" y="669"/>
                    </a:lnTo>
                    <a:lnTo>
                      <a:pt x="3571" y="622"/>
                    </a:lnTo>
                    <a:lnTo>
                      <a:pt x="3581" y="572"/>
                    </a:lnTo>
                    <a:lnTo>
                      <a:pt x="3585" y="520"/>
                    </a:lnTo>
                    <a:lnTo>
                      <a:pt x="3581" y="468"/>
                    </a:lnTo>
                    <a:lnTo>
                      <a:pt x="3571" y="419"/>
                    </a:lnTo>
                    <a:lnTo>
                      <a:pt x="3556" y="371"/>
                    </a:lnTo>
                    <a:lnTo>
                      <a:pt x="3533" y="327"/>
                    </a:lnTo>
                    <a:lnTo>
                      <a:pt x="3506" y="285"/>
                    </a:lnTo>
                    <a:lnTo>
                      <a:pt x="3473" y="249"/>
                    </a:lnTo>
                    <a:lnTo>
                      <a:pt x="3436" y="217"/>
                    </a:lnTo>
                    <a:lnTo>
                      <a:pt x="3395" y="190"/>
                    </a:lnTo>
                    <a:lnTo>
                      <a:pt x="3351" y="167"/>
                    </a:lnTo>
                    <a:lnTo>
                      <a:pt x="3304" y="150"/>
                    </a:lnTo>
                    <a:lnTo>
                      <a:pt x="3254" y="140"/>
                    </a:lnTo>
                    <a:lnTo>
                      <a:pt x="3202" y="136"/>
                    </a:lnTo>
                    <a:close/>
                    <a:moveTo>
                      <a:pt x="3202" y="0"/>
                    </a:moveTo>
                    <a:lnTo>
                      <a:pt x="3262" y="3"/>
                    </a:lnTo>
                    <a:lnTo>
                      <a:pt x="3321" y="13"/>
                    </a:lnTo>
                    <a:lnTo>
                      <a:pt x="3377" y="30"/>
                    </a:lnTo>
                    <a:lnTo>
                      <a:pt x="3430" y="53"/>
                    </a:lnTo>
                    <a:lnTo>
                      <a:pt x="3481" y="81"/>
                    </a:lnTo>
                    <a:lnTo>
                      <a:pt x="3527" y="114"/>
                    </a:lnTo>
                    <a:lnTo>
                      <a:pt x="3569" y="152"/>
                    </a:lnTo>
                    <a:lnTo>
                      <a:pt x="3607" y="195"/>
                    </a:lnTo>
                    <a:lnTo>
                      <a:pt x="3641" y="241"/>
                    </a:lnTo>
                    <a:lnTo>
                      <a:pt x="3670" y="291"/>
                    </a:lnTo>
                    <a:lnTo>
                      <a:pt x="3692" y="345"/>
                    </a:lnTo>
                    <a:lnTo>
                      <a:pt x="3708" y="401"/>
                    </a:lnTo>
                    <a:lnTo>
                      <a:pt x="3718" y="459"/>
                    </a:lnTo>
                    <a:lnTo>
                      <a:pt x="3721" y="520"/>
                    </a:lnTo>
                    <a:lnTo>
                      <a:pt x="3718" y="581"/>
                    </a:lnTo>
                    <a:lnTo>
                      <a:pt x="3708" y="639"/>
                    </a:lnTo>
                    <a:lnTo>
                      <a:pt x="3692" y="695"/>
                    </a:lnTo>
                    <a:lnTo>
                      <a:pt x="3670" y="748"/>
                    </a:lnTo>
                    <a:lnTo>
                      <a:pt x="3641" y="799"/>
                    </a:lnTo>
                    <a:lnTo>
                      <a:pt x="3607" y="845"/>
                    </a:lnTo>
                    <a:lnTo>
                      <a:pt x="3569" y="888"/>
                    </a:lnTo>
                    <a:lnTo>
                      <a:pt x="3527" y="925"/>
                    </a:lnTo>
                    <a:lnTo>
                      <a:pt x="3481" y="959"/>
                    </a:lnTo>
                    <a:lnTo>
                      <a:pt x="3430" y="988"/>
                    </a:lnTo>
                    <a:lnTo>
                      <a:pt x="3377" y="1010"/>
                    </a:lnTo>
                    <a:lnTo>
                      <a:pt x="3321" y="1027"/>
                    </a:lnTo>
                    <a:lnTo>
                      <a:pt x="3262" y="1037"/>
                    </a:lnTo>
                    <a:lnTo>
                      <a:pt x="3202" y="1041"/>
                    </a:lnTo>
                    <a:lnTo>
                      <a:pt x="3142" y="1037"/>
                    </a:lnTo>
                    <a:lnTo>
                      <a:pt x="3084" y="1027"/>
                    </a:lnTo>
                    <a:lnTo>
                      <a:pt x="3028" y="1010"/>
                    </a:lnTo>
                    <a:lnTo>
                      <a:pt x="2975" y="989"/>
                    </a:lnTo>
                    <a:lnTo>
                      <a:pt x="2925" y="960"/>
                    </a:lnTo>
                    <a:lnTo>
                      <a:pt x="2879" y="928"/>
                    </a:lnTo>
                    <a:lnTo>
                      <a:pt x="2647" y="1160"/>
                    </a:lnTo>
                    <a:lnTo>
                      <a:pt x="2689" y="1218"/>
                    </a:lnTo>
                    <a:lnTo>
                      <a:pt x="2729" y="1279"/>
                    </a:lnTo>
                    <a:lnTo>
                      <a:pt x="2763" y="1342"/>
                    </a:lnTo>
                    <a:lnTo>
                      <a:pt x="2793" y="1409"/>
                    </a:lnTo>
                    <a:lnTo>
                      <a:pt x="2818" y="1477"/>
                    </a:lnTo>
                    <a:lnTo>
                      <a:pt x="2837" y="1549"/>
                    </a:lnTo>
                    <a:lnTo>
                      <a:pt x="2852" y="1622"/>
                    </a:lnTo>
                    <a:lnTo>
                      <a:pt x="2861" y="1696"/>
                    </a:lnTo>
                    <a:lnTo>
                      <a:pt x="2863" y="1773"/>
                    </a:lnTo>
                    <a:lnTo>
                      <a:pt x="2860" y="1857"/>
                    </a:lnTo>
                    <a:lnTo>
                      <a:pt x="2850" y="1939"/>
                    </a:lnTo>
                    <a:lnTo>
                      <a:pt x="2832" y="2018"/>
                    </a:lnTo>
                    <a:lnTo>
                      <a:pt x="2809" y="2096"/>
                    </a:lnTo>
                    <a:lnTo>
                      <a:pt x="2779" y="2169"/>
                    </a:lnTo>
                    <a:lnTo>
                      <a:pt x="2744" y="2242"/>
                    </a:lnTo>
                    <a:lnTo>
                      <a:pt x="2703" y="2309"/>
                    </a:lnTo>
                    <a:lnTo>
                      <a:pt x="2657" y="2373"/>
                    </a:lnTo>
                    <a:lnTo>
                      <a:pt x="2605" y="2432"/>
                    </a:lnTo>
                    <a:lnTo>
                      <a:pt x="2549" y="2489"/>
                    </a:lnTo>
                    <a:lnTo>
                      <a:pt x="2490" y="2540"/>
                    </a:lnTo>
                    <a:lnTo>
                      <a:pt x="2425" y="2586"/>
                    </a:lnTo>
                    <a:lnTo>
                      <a:pt x="2358" y="2627"/>
                    </a:lnTo>
                    <a:lnTo>
                      <a:pt x="2286" y="2663"/>
                    </a:lnTo>
                    <a:lnTo>
                      <a:pt x="2212" y="2692"/>
                    </a:lnTo>
                    <a:lnTo>
                      <a:pt x="2135" y="2716"/>
                    </a:lnTo>
                    <a:lnTo>
                      <a:pt x="2055" y="2733"/>
                    </a:lnTo>
                    <a:lnTo>
                      <a:pt x="1974" y="2743"/>
                    </a:lnTo>
                    <a:lnTo>
                      <a:pt x="1889" y="2747"/>
                    </a:lnTo>
                    <a:lnTo>
                      <a:pt x="1814" y="2744"/>
                    </a:lnTo>
                    <a:lnTo>
                      <a:pt x="1741" y="2736"/>
                    </a:lnTo>
                    <a:lnTo>
                      <a:pt x="1670" y="2723"/>
                    </a:lnTo>
                    <a:lnTo>
                      <a:pt x="1600" y="2703"/>
                    </a:lnTo>
                    <a:lnTo>
                      <a:pt x="1533" y="2680"/>
                    </a:lnTo>
                    <a:lnTo>
                      <a:pt x="1468" y="2651"/>
                    </a:lnTo>
                    <a:lnTo>
                      <a:pt x="1406" y="2619"/>
                    </a:lnTo>
                    <a:lnTo>
                      <a:pt x="1224" y="2825"/>
                    </a:lnTo>
                    <a:lnTo>
                      <a:pt x="1258" y="2872"/>
                    </a:lnTo>
                    <a:lnTo>
                      <a:pt x="1286" y="2922"/>
                    </a:lnTo>
                    <a:lnTo>
                      <a:pt x="1309" y="2977"/>
                    </a:lnTo>
                    <a:lnTo>
                      <a:pt x="1326" y="3033"/>
                    </a:lnTo>
                    <a:lnTo>
                      <a:pt x="1337" y="3092"/>
                    </a:lnTo>
                    <a:lnTo>
                      <a:pt x="1340" y="3153"/>
                    </a:lnTo>
                    <a:lnTo>
                      <a:pt x="1337" y="3214"/>
                    </a:lnTo>
                    <a:lnTo>
                      <a:pt x="1327" y="3272"/>
                    </a:lnTo>
                    <a:lnTo>
                      <a:pt x="1310" y="3328"/>
                    </a:lnTo>
                    <a:lnTo>
                      <a:pt x="1287" y="3382"/>
                    </a:lnTo>
                    <a:lnTo>
                      <a:pt x="1259" y="3431"/>
                    </a:lnTo>
                    <a:lnTo>
                      <a:pt x="1225" y="3478"/>
                    </a:lnTo>
                    <a:lnTo>
                      <a:pt x="1188" y="3521"/>
                    </a:lnTo>
                    <a:lnTo>
                      <a:pt x="1145" y="3559"/>
                    </a:lnTo>
                    <a:lnTo>
                      <a:pt x="1099" y="3592"/>
                    </a:lnTo>
                    <a:lnTo>
                      <a:pt x="1048" y="3620"/>
                    </a:lnTo>
                    <a:lnTo>
                      <a:pt x="995" y="3643"/>
                    </a:lnTo>
                    <a:lnTo>
                      <a:pt x="938" y="3659"/>
                    </a:lnTo>
                    <a:lnTo>
                      <a:pt x="881" y="3670"/>
                    </a:lnTo>
                    <a:lnTo>
                      <a:pt x="820" y="3673"/>
                    </a:lnTo>
                    <a:lnTo>
                      <a:pt x="759" y="3670"/>
                    </a:lnTo>
                    <a:lnTo>
                      <a:pt x="700" y="3659"/>
                    </a:lnTo>
                    <a:lnTo>
                      <a:pt x="645" y="3643"/>
                    </a:lnTo>
                    <a:lnTo>
                      <a:pt x="591" y="3620"/>
                    </a:lnTo>
                    <a:lnTo>
                      <a:pt x="541" y="3592"/>
                    </a:lnTo>
                    <a:lnTo>
                      <a:pt x="495" y="3559"/>
                    </a:lnTo>
                    <a:lnTo>
                      <a:pt x="452" y="3521"/>
                    </a:lnTo>
                    <a:lnTo>
                      <a:pt x="414" y="3478"/>
                    </a:lnTo>
                    <a:lnTo>
                      <a:pt x="381" y="3431"/>
                    </a:lnTo>
                    <a:lnTo>
                      <a:pt x="352" y="3382"/>
                    </a:lnTo>
                    <a:lnTo>
                      <a:pt x="330" y="3328"/>
                    </a:lnTo>
                    <a:lnTo>
                      <a:pt x="313" y="3272"/>
                    </a:lnTo>
                    <a:lnTo>
                      <a:pt x="303" y="3214"/>
                    </a:lnTo>
                    <a:lnTo>
                      <a:pt x="299" y="3153"/>
                    </a:lnTo>
                    <a:lnTo>
                      <a:pt x="303" y="3092"/>
                    </a:lnTo>
                    <a:lnTo>
                      <a:pt x="313" y="3034"/>
                    </a:lnTo>
                    <a:lnTo>
                      <a:pt x="330" y="2978"/>
                    </a:lnTo>
                    <a:lnTo>
                      <a:pt x="352" y="2925"/>
                    </a:lnTo>
                    <a:lnTo>
                      <a:pt x="381" y="2874"/>
                    </a:lnTo>
                    <a:lnTo>
                      <a:pt x="414" y="2828"/>
                    </a:lnTo>
                    <a:lnTo>
                      <a:pt x="452" y="2785"/>
                    </a:lnTo>
                    <a:lnTo>
                      <a:pt x="495" y="2747"/>
                    </a:lnTo>
                    <a:lnTo>
                      <a:pt x="541" y="2714"/>
                    </a:lnTo>
                    <a:lnTo>
                      <a:pt x="591" y="2685"/>
                    </a:lnTo>
                    <a:lnTo>
                      <a:pt x="645" y="2663"/>
                    </a:lnTo>
                    <a:lnTo>
                      <a:pt x="700" y="2646"/>
                    </a:lnTo>
                    <a:lnTo>
                      <a:pt x="759" y="2636"/>
                    </a:lnTo>
                    <a:lnTo>
                      <a:pt x="820" y="2632"/>
                    </a:lnTo>
                    <a:lnTo>
                      <a:pt x="874" y="2636"/>
                    </a:lnTo>
                    <a:lnTo>
                      <a:pt x="926" y="2644"/>
                    </a:lnTo>
                    <a:lnTo>
                      <a:pt x="976" y="2657"/>
                    </a:lnTo>
                    <a:lnTo>
                      <a:pt x="1024" y="2674"/>
                    </a:lnTo>
                    <a:lnTo>
                      <a:pt x="1070" y="2697"/>
                    </a:lnTo>
                    <a:lnTo>
                      <a:pt x="1113" y="2724"/>
                    </a:lnTo>
                    <a:lnTo>
                      <a:pt x="1280" y="2533"/>
                    </a:lnTo>
                    <a:lnTo>
                      <a:pt x="1222" y="2482"/>
                    </a:lnTo>
                    <a:lnTo>
                      <a:pt x="1167" y="2427"/>
                    </a:lnTo>
                    <a:lnTo>
                      <a:pt x="1118" y="2367"/>
                    </a:lnTo>
                    <a:lnTo>
                      <a:pt x="1073" y="2304"/>
                    </a:lnTo>
                    <a:lnTo>
                      <a:pt x="1032" y="2236"/>
                    </a:lnTo>
                    <a:lnTo>
                      <a:pt x="997" y="2166"/>
                    </a:lnTo>
                    <a:lnTo>
                      <a:pt x="969" y="2092"/>
                    </a:lnTo>
                    <a:lnTo>
                      <a:pt x="945" y="2016"/>
                    </a:lnTo>
                    <a:lnTo>
                      <a:pt x="928" y="1937"/>
                    </a:lnTo>
                    <a:lnTo>
                      <a:pt x="918" y="1856"/>
                    </a:lnTo>
                    <a:lnTo>
                      <a:pt x="915" y="1773"/>
                    </a:lnTo>
                    <a:lnTo>
                      <a:pt x="918" y="1692"/>
                    </a:lnTo>
                    <a:lnTo>
                      <a:pt x="928" y="1613"/>
                    </a:lnTo>
                    <a:lnTo>
                      <a:pt x="944" y="1537"/>
                    </a:lnTo>
                    <a:lnTo>
                      <a:pt x="965" y="1463"/>
                    </a:lnTo>
                    <a:lnTo>
                      <a:pt x="992" y="1391"/>
                    </a:lnTo>
                    <a:lnTo>
                      <a:pt x="1025" y="1322"/>
                    </a:lnTo>
                    <a:lnTo>
                      <a:pt x="1064" y="1256"/>
                    </a:lnTo>
                    <a:lnTo>
                      <a:pt x="1107" y="1193"/>
                    </a:lnTo>
                    <a:lnTo>
                      <a:pt x="874" y="1001"/>
                    </a:lnTo>
                    <a:lnTo>
                      <a:pt x="832" y="1035"/>
                    </a:lnTo>
                    <a:lnTo>
                      <a:pt x="787" y="1065"/>
                    </a:lnTo>
                    <a:lnTo>
                      <a:pt x="738" y="1091"/>
                    </a:lnTo>
                    <a:lnTo>
                      <a:pt x="688" y="1112"/>
                    </a:lnTo>
                    <a:lnTo>
                      <a:pt x="633" y="1128"/>
                    </a:lnTo>
                    <a:lnTo>
                      <a:pt x="578" y="1137"/>
                    </a:lnTo>
                    <a:lnTo>
                      <a:pt x="521" y="1140"/>
                    </a:lnTo>
                    <a:lnTo>
                      <a:pt x="460" y="1137"/>
                    </a:lnTo>
                    <a:lnTo>
                      <a:pt x="401" y="1125"/>
                    </a:lnTo>
                    <a:lnTo>
                      <a:pt x="346" y="1109"/>
                    </a:lnTo>
                    <a:lnTo>
                      <a:pt x="291" y="1087"/>
                    </a:lnTo>
                    <a:lnTo>
                      <a:pt x="242" y="1059"/>
                    </a:lnTo>
                    <a:lnTo>
                      <a:pt x="195" y="1025"/>
                    </a:lnTo>
                    <a:lnTo>
                      <a:pt x="152" y="986"/>
                    </a:lnTo>
                    <a:lnTo>
                      <a:pt x="114" y="945"/>
                    </a:lnTo>
                    <a:lnTo>
                      <a:pt x="81" y="898"/>
                    </a:lnTo>
                    <a:lnTo>
                      <a:pt x="53" y="848"/>
                    </a:lnTo>
                    <a:lnTo>
                      <a:pt x="30" y="795"/>
                    </a:lnTo>
                    <a:lnTo>
                      <a:pt x="14" y="738"/>
                    </a:lnTo>
                    <a:lnTo>
                      <a:pt x="3" y="679"/>
                    </a:lnTo>
                    <a:lnTo>
                      <a:pt x="0" y="620"/>
                    </a:lnTo>
                    <a:lnTo>
                      <a:pt x="3" y="559"/>
                    </a:lnTo>
                    <a:lnTo>
                      <a:pt x="14" y="500"/>
                    </a:lnTo>
                    <a:lnTo>
                      <a:pt x="30" y="445"/>
                    </a:lnTo>
                    <a:lnTo>
                      <a:pt x="53" y="390"/>
                    </a:lnTo>
                    <a:lnTo>
                      <a:pt x="81" y="341"/>
                    </a:lnTo>
                    <a:lnTo>
                      <a:pt x="114" y="294"/>
                    </a:lnTo>
                    <a:lnTo>
                      <a:pt x="152" y="252"/>
                    </a:lnTo>
                    <a:lnTo>
                      <a:pt x="195" y="213"/>
                    </a:lnTo>
                    <a:lnTo>
                      <a:pt x="242" y="180"/>
                    </a:lnTo>
                    <a:lnTo>
                      <a:pt x="291" y="152"/>
                    </a:lnTo>
                    <a:lnTo>
                      <a:pt x="346" y="130"/>
                    </a:lnTo>
                    <a:lnTo>
                      <a:pt x="401" y="113"/>
                    </a:lnTo>
                    <a:lnTo>
                      <a:pt x="460" y="103"/>
                    </a:lnTo>
                    <a:lnTo>
                      <a:pt x="521" y="99"/>
                    </a:lnTo>
                    <a:lnTo>
                      <a:pt x="580" y="103"/>
                    </a:lnTo>
                    <a:lnTo>
                      <a:pt x="639" y="113"/>
                    </a:lnTo>
                    <a:lnTo>
                      <a:pt x="696" y="130"/>
                    </a:lnTo>
                    <a:lnTo>
                      <a:pt x="749" y="152"/>
                    </a:lnTo>
                    <a:lnTo>
                      <a:pt x="799" y="180"/>
                    </a:lnTo>
                    <a:lnTo>
                      <a:pt x="846" y="213"/>
                    </a:lnTo>
                    <a:lnTo>
                      <a:pt x="889" y="252"/>
                    </a:lnTo>
                    <a:lnTo>
                      <a:pt x="926" y="294"/>
                    </a:lnTo>
                    <a:lnTo>
                      <a:pt x="960" y="341"/>
                    </a:lnTo>
                    <a:lnTo>
                      <a:pt x="988" y="390"/>
                    </a:lnTo>
                    <a:lnTo>
                      <a:pt x="1011" y="445"/>
                    </a:lnTo>
                    <a:lnTo>
                      <a:pt x="1026" y="500"/>
                    </a:lnTo>
                    <a:lnTo>
                      <a:pt x="1038" y="559"/>
                    </a:lnTo>
                    <a:lnTo>
                      <a:pt x="1041" y="620"/>
                    </a:lnTo>
                    <a:lnTo>
                      <a:pt x="1038" y="676"/>
                    </a:lnTo>
                    <a:lnTo>
                      <a:pt x="1029" y="732"/>
                    </a:lnTo>
                    <a:lnTo>
                      <a:pt x="1014" y="786"/>
                    </a:lnTo>
                    <a:lnTo>
                      <a:pt x="994" y="836"/>
                    </a:lnTo>
                    <a:lnTo>
                      <a:pt x="968" y="884"/>
                    </a:lnTo>
                    <a:lnTo>
                      <a:pt x="1205" y="1080"/>
                    </a:lnTo>
                    <a:lnTo>
                      <a:pt x="1260" y="1029"/>
                    </a:lnTo>
                    <a:lnTo>
                      <a:pt x="1318" y="984"/>
                    </a:lnTo>
                    <a:lnTo>
                      <a:pt x="1380" y="942"/>
                    </a:lnTo>
                    <a:lnTo>
                      <a:pt x="1445" y="906"/>
                    </a:lnTo>
                    <a:lnTo>
                      <a:pt x="1513" y="874"/>
                    </a:lnTo>
                    <a:lnTo>
                      <a:pt x="1584" y="848"/>
                    </a:lnTo>
                    <a:lnTo>
                      <a:pt x="1658" y="826"/>
                    </a:lnTo>
                    <a:lnTo>
                      <a:pt x="1733" y="811"/>
                    </a:lnTo>
                    <a:lnTo>
                      <a:pt x="1810" y="801"/>
                    </a:lnTo>
                    <a:lnTo>
                      <a:pt x="1889" y="799"/>
                    </a:lnTo>
                    <a:lnTo>
                      <a:pt x="1973" y="802"/>
                    </a:lnTo>
                    <a:lnTo>
                      <a:pt x="2054" y="813"/>
                    </a:lnTo>
                    <a:lnTo>
                      <a:pt x="2133" y="830"/>
                    </a:lnTo>
                    <a:lnTo>
                      <a:pt x="2209" y="852"/>
                    </a:lnTo>
                    <a:lnTo>
                      <a:pt x="2283" y="881"/>
                    </a:lnTo>
                    <a:lnTo>
                      <a:pt x="2353" y="916"/>
                    </a:lnTo>
                    <a:lnTo>
                      <a:pt x="2421" y="956"/>
                    </a:lnTo>
                    <a:lnTo>
                      <a:pt x="2484" y="1001"/>
                    </a:lnTo>
                    <a:lnTo>
                      <a:pt x="2544" y="1052"/>
                    </a:lnTo>
                    <a:lnTo>
                      <a:pt x="2776" y="819"/>
                    </a:lnTo>
                    <a:lnTo>
                      <a:pt x="2748" y="775"/>
                    </a:lnTo>
                    <a:lnTo>
                      <a:pt x="2726" y="729"/>
                    </a:lnTo>
                    <a:lnTo>
                      <a:pt x="2706" y="679"/>
                    </a:lnTo>
                    <a:lnTo>
                      <a:pt x="2693" y="629"/>
                    </a:lnTo>
                    <a:lnTo>
                      <a:pt x="2684" y="576"/>
                    </a:lnTo>
                    <a:lnTo>
                      <a:pt x="2682" y="520"/>
                    </a:lnTo>
                    <a:lnTo>
                      <a:pt x="2685" y="459"/>
                    </a:lnTo>
                    <a:lnTo>
                      <a:pt x="2695" y="401"/>
                    </a:lnTo>
                    <a:lnTo>
                      <a:pt x="2712" y="345"/>
                    </a:lnTo>
                    <a:lnTo>
                      <a:pt x="2735" y="291"/>
                    </a:lnTo>
                    <a:lnTo>
                      <a:pt x="2763" y="241"/>
                    </a:lnTo>
                    <a:lnTo>
                      <a:pt x="2796" y="195"/>
                    </a:lnTo>
                    <a:lnTo>
                      <a:pt x="2834" y="152"/>
                    </a:lnTo>
                    <a:lnTo>
                      <a:pt x="2877" y="114"/>
                    </a:lnTo>
                    <a:lnTo>
                      <a:pt x="2923" y="81"/>
                    </a:lnTo>
                    <a:lnTo>
                      <a:pt x="2973" y="53"/>
                    </a:lnTo>
                    <a:lnTo>
                      <a:pt x="3026" y="30"/>
                    </a:lnTo>
                    <a:lnTo>
                      <a:pt x="3082" y="13"/>
                    </a:lnTo>
                    <a:lnTo>
                      <a:pt x="3141" y="3"/>
                    </a:lnTo>
                    <a:lnTo>
                      <a:pt x="3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19" name="Freeform 15"/>
              <p:cNvSpPr>
                <a:spLocks/>
              </p:cNvSpPr>
              <p:nvPr/>
            </p:nvSpPr>
            <p:spPr bwMode="auto">
              <a:xfrm>
                <a:off x="3834" y="738"/>
                <a:ext cx="45" cy="76"/>
              </a:xfrm>
              <a:custGeom>
                <a:avLst/>
                <a:gdLst>
                  <a:gd name="T0" fmla="*/ 71 w 271"/>
                  <a:gd name="T1" fmla="*/ 0 h 456"/>
                  <a:gd name="T2" fmla="*/ 154 w 271"/>
                  <a:gd name="T3" fmla="*/ 0 h 456"/>
                  <a:gd name="T4" fmla="*/ 164 w 271"/>
                  <a:gd name="T5" fmla="*/ 4 h 456"/>
                  <a:gd name="T6" fmla="*/ 172 w 271"/>
                  <a:gd name="T7" fmla="*/ 10 h 456"/>
                  <a:gd name="T8" fmla="*/ 175 w 271"/>
                  <a:gd name="T9" fmla="*/ 22 h 456"/>
                  <a:gd name="T10" fmla="*/ 175 w 271"/>
                  <a:gd name="T11" fmla="*/ 100 h 456"/>
                  <a:gd name="T12" fmla="*/ 248 w 271"/>
                  <a:gd name="T13" fmla="*/ 100 h 456"/>
                  <a:gd name="T14" fmla="*/ 258 w 271"/>
                  <a:gd name="T15" fmla="*/ 102 h 456"/>
                  <a:gd name="T16" fmla="*/ 266 w 271"/>
                  <a:gd name="T17" fmla="*/ 110 h 456"/>
                  <a:gd name="T18" fmla="*/ 268 w 271"/>
                  <a:gd name="T19" fmla="*/ 120 h 456"/>
                  <a:gd name="T20" fmla="*/ 268 w 271"/>
                  <a:gd name="T21" fmla="*/ 164 h 456"/>
                  <a:gd name="T22" fmla="*/ 266 w 271"/>
                  <a:gd name="T23" fmla="*/ 175 h 456"/>
                  <a:gd name="T24" fmla="*/ 258 w 271"/>
                  <a:gd name="T25" fmla="*/ 182 h 456"/>
                  <a:gd name="T26" fmla="*/ 248 w 271"/>
                  <a:gd name="T27" fmla="*/ 185 h 456"/>
                  <a:gd name="T28" fmla="*/ 175 w 271"/>
                  <a:gd name="T29" fmla="*/ 185 h 456"/>
                  <a:gd name="T30" fmla="*/ 175 w 271"/>
                  <a:gd name="T31" fmla="*/ 320 h 456"/>
                  <a:gd name="T32" fmla="*/ 176 w 271"/>
                  <a:gd name="T33" fmla="*/ 334 h 456"/>
                  <a:gd name="T34" fmla="*/ 181 w 271"/>
                  <a:gd name="T35" fmla="*/ 346 h 456"/>
                  <a:gd name="T36" fmla="*/ 189 w 271"/>
                  <a:gd name="T37" fmla="*/ 351 h 456"/>
                  <a:gd name="T38" fmla="*/ 201 w 271"/>
                  <a:gd name="T39" fmla="*/ 354 h 456"/>
                  <a:gd name="T40" fmla="*/ 202 w 271"/>
                  <a:gd name="T41" fmla="*/ 354 h 456"/>
                  <a:gd name="T42" fmla="*/ 215 w 271"/>
                  <a:gd name="T43" fmla="*/ 351 h 456"/>
                  <a:gd name="T44" fmla="*/ 230 w 271"/>
                  <a:gd name="T45" fmla="*/ 348 h 456"/>
                  <a:gd name="T46" fmla="*/ 235 w 271"/>
                  <a:gd name="T47" fmla="*/ 347 h 456"/>
                  <a:gd name="T48" fmla="*/ 241 w 271"/>
                  <a:gd name="T49" fmla="*/ 347 h 456"/>
                  <a:gd name="T50" fmla="*/ 246 w 271"/>
                  <a:gd name="T51" fmla="*/ 349 h 456"/>
                  <a:gd name="T52" fmla="*/ 251 w 271"/>
                  <a:gd name="T53" fmla="*/ 352 h 456"/>
                  <a:gd name="T54" fmla="*/ 254 w 271"/>
                  <a:gd name="T55" fmla="*/ 357 h 456"/>
                  <a:gd name="T56" fmla="*/ 257 w 271"/>
                  <a:gd name="T57" fmla="*/ 361 h 456"/>
                  <a:gd name="T58" fmla="*/ 271 w 271"/>
                  <a:gd name="T59" fmla="*/ 412 h 456"/>
                  <a:gd name="T60" fmla="*/ 271 w 271"/>
                  <a:gd name="T61" fmla="*/ 422 h 456"/>
                  <a:gd name="T62" fmla="*/ 268 w 271"/>
                  <a:gd name="T63" fmla="*/ 431 h 456"/>
                  <a:gd name="T64" fmla="*/ 260 w 271"/>
                  <a:gd name="T65" fmla="*/ 437 h 456"/>
                  <a:gd name="T66" fmla="*/ 233 w 271"/>
                  <a:gd name="T67" fmla="*/ 447 h 456"/>
                  <a:gd name="T68" fmla="*/ 204 w 271"/>
                  <a:gd name="T69" fmla="*/ 454 h 456"/>
                  <a:gd name="T70" fmla="*/ 174 w 271"/>
                  <a:gd name="T71" fmla="*/ 456 h 456"/>
                  <a:gd name="T72" fmla="*/ 147 w 271"/>
                  <a:gd name="T73" fmla="*/ 454 h 456"/>
                  <a:gd name="T74" fmla="*/ 122 w 271"/>
                  <a:gd name="T75" fmla="*/ 447 h 456"/>
                  <a:gd name="T76" fmla="*/ 102 w 271"/>
                  <a:gd name="T77" fmla="*/ 437 h 456"/>
                  <a:gd name="T78" fmla="*/ 84 w 271"/>
                  <a:gd name="T79" fmla="*/ 424 h 456"/>
                  <a:gd name="T80" fmla="*/ 69 w 271"/>
                  <a:gd name="T81" fmla="*/ 407 h 456"/>
                  <a:gd name="T82" fmla="*/ 59 w 271"/>
                  <a:gd name="T83" fmla="*/ 386 h 456"/>
                  <a:gd name="T84" fmla="*/ 52 w 271"/>
                  <a:gd name="T85" fmla="*/ 364 h 456"/>
                  <a:gd name="T86" fmla="*/ 50 w 271"/>
                  <a:gd name="T87" fmla="*/ 338 h 456"/>
                  <a:gd name="T88" fmla="*/ 50 w 271"/>
                  <a:gd name="T89" fmla="*/ 185 h 456"/>
                  <a:gd name="T90" fmla="*/ 22 w 271"/>
                  <a:gd name="T91" fmla="*/ 185 h 456"/>
                  <a:gd name="T92" fmla="*/ 12 w 271"/>
                  <a:gd name="T93" fmla="*/ 182 h 456"/>
                  <a:gd name="T94" fmla="*/ 4 w 271"/>
                  <a:gd name="T95" fmla="*/ 174 h 456"/>
                  <a:gd name="T96" fmla="*/ 0 w 271"/>
                  <a:gd name="T97" fmla="*/ 164 h 456"/>
                  <a:gd name="T98" fmla="*/ 0 w 271"/>
                  <a:gd name="T99" fmla="*/ 121 h 456"/>
                  <a:gd name="T100" fmla="*/ 4 w 271"/>
                  <a:gd name="T101" fmla="*/ 110 h 456"/>
                  <a:gd name="T102" fmla="*/ 12 w 271"/>
                  <a:gd name="T103" fmla="*/ 103 h 456"/>
                  <a:gd name="T104" fmla="*/ 22 w 271"/>
                  <a:gd name="T105" fmla="*/ 100 h 456"/>
                  <a:gd name="T106" fmla="*/ 50 w 271"/>
                  <a:gd name="T107" fmla="*/ 100 h 456"/>
                  <a:gd name="T108" fmla="*/ 50 w 271"/>
                  <a:gd name="T109" fmla="*/ 22 h 456"/>
                  <a:gd name="T110" fmla="*/ 53 w 271"/>
                  <a:gd name="T111" fmla="*/ 10 h 456"/>
                  <a:gd name="T112" fmla="*/ 61 w 271"/>
                  <a:gd name="T113" fmla="*/ 4 h 456"/>
                  <a:gd name="T114" fmla="*/ 71 w 271"/>
                  <a:gd name="T115" fmla="*/ 0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71" h="456">
                    <a:moveTo>
                      <a:pt x="71" y="0"/>
                    </a:moveTo>
                    <a:lnTo>
                      <a:pt x="154" y="0"/>
                    </a:lnTo>
                    <a:lnTo>
                      <a:pt x="164" y="4"/>
                    </a:lnTo>
                    <a:lnTo>
                      <a:pt x="172" y="10"/>
                    </a:lnTo>
                    <a:lnTo>
                      <a:pt x="175" y="22"/>
                    </a:lnTo>
                    <a:lnTo>
                      <a:pt x="175" y="100"/>
                    </a:lnTo>
                    <a:lnTo>
                      <a:pt x="248" y="100"/>
                    </a:lnTo>
                    <a:lnTo>
                      <a:pt x="258" y="102"/>
                    </a:lnTo>
                    <a:lnTo>
                      <a:pt x="266" y="110"/>
                    </a:lnTo>
                    <a:lnTo>
                      <a:pt x="268" y="120"/>
                    </a:lnTo>
                    <a:lnTo>
                      <a:pt x="268" y="164"/>
                    </a:lnTo>
                    <a:lnTo>
                      <a:pt x="266" y="175"/>
                    </a:lnTo>
                    <a:lnTo>
                      <a:pt x="258" y="182"/>
                    </a:lnTo>
                    <a:lnTo>
                      <a:pt x="248" y="185"/>
                    </a:lnTo>
                    <a:lnTo>
                      <a:pt x="175" y="185"/>
                    </a:lnTo>
                    <a:lnTo>
                      <a:pt x="175" y="320"/>
                    </a:lnTo>
                    <a:lnTo>
                      <a:pt x="176" y="334"/>
                    </a:lnTo>
                    <a:lnTo>
                      <a:pt x="181" y="346"/>
                    </a:lnTo>
                    <a:lnTo>
                      <a:pt x="189" y="351"/>
                    </a:lnTo>
                    <a:lnTo>
                      <a:pt x="201" y="354"/>
                    </a:lnTo>
                    <a:lnTo>
                      <a:pt x="202" y="354"/>
                    </a:lnTo>
                    <a:lnTo>
                      <a:pt x="215" y="351"/>
                    </a:lnTo>
                    <a:lnTo>
                      <a:pt x="230" y="348"/>
                    </a:lnTo>
                    <a:lnTo>
                      <a:pt x="235" y="347"/>
                    </a:lnTo>
                    <a:lnTo>
                      <a:pt x="241" y="347"/>
                    </a:lnTo>
                    <a:lnTo>
                      <a:pt x="246" y="349"/>
                    </a:lnTo>
                    <a:lnTo>
                      <a:pt x="251" y="352"/>
                    </a:lnTo>
                    <a:lnTo>
                      <a:pt x="254" y="357"/>
                    </a:lnTo>
                    <a:lnTo>
                      <a:pt x="257" y="361"/>
                    </a:lnTo>
                    <a:lnTo>
                      <a:pt x="271" y="412"/>
                    </a:lnTo>
                    <a:lnTo>
                      <a:pt x="271" y="422"/>
                    </a:lnTo>
                    <a:lnTo>
                      <a:pt x="268" y="431"/>
                    </a:lnTo>
                    <a:lnTo>
                      <a:pt x="260" y="437"/>
                    </a:lnTo>
                    <a:lnTo>
                      <a:pt x="233" y="447"/>
                    </a:lnTo>
                    <a:lnTo>
                      <a:pt x="204" y="454"/>
                    </a:lnTo>
                    <a:lnTo>
                      <a:pt x="174" y="456"/>
                    </a:lnTo>
                    <a:lnTo>
                      <a:pt x="147" y="454"/>
                    </a:lnTo>
                    <a:lnTo>
                      <a:pt x="122" y="447"/>
                    </a:lnTo>
                    <a:lnTo>
                      <a:pt x="102" y="437"/>
                    </a:lnTo>
                    <a:lnTo>
                      <a:pt x="84" y="424"/>
                    </a:lnTo>
                    <a:lnTo>
                      <a:pt x="69" y="407"/>
                    </a:lnTo>
                    <a:lnTo>
                      <a:pt x="59" y="386"/>
                    </a:lnTo>
                    <a:lnTo>
                      <a:pt x="52" y="364"/>
                    </a:lnTo>
                    <a:lnTo>
                      <a:pt x="50" y="338"/>
                    </a:lnTo>
                    <a:lnTo>
                      <a:pt x="50" y="185"/>
                    </a:lnTo>
                    <a:lnTo>
                      <a:pt x="22" y="185"/>
                    </a:lnTo>
                    <a:lnTo>
                      <a:pt x="12" y="182"/>
                    </a:lnTo>
                    <a:lnTo>
                      <a:pt x="4" y="174"/>
                    </a:lnTo>
                    <a:lnTo>
                      <a:pt x="0" y="164"/>
                    </a:lnTo>
                    <a:lnTo>
                      <a:pt x="0" y="121"/>
                    </a:lnTo>
                    <a:lnTo>
                      <a:pt x="4" y="110"/>
                    </a:lnTo>
                    <a:lnTo>
                      <a:pt x="12" y="103"/>
                    </a:lnTo>
                    <a:lnTo>
                      <a:pt x="22" y="100"/>
                    </a:lnTo>
                    <a:lnTo>
                      <a:pt x="50" y="100"/>
                    </a:lnTo>
                    <a:lnTo>
                      <a:pt x="50" y="22"/>
                    </a:lnTo>
                    <a:lnTo>
                      <a:pt x="53" y="10"/>
                    </a:lnTo>
                    <a:lnTo>
                      <a:pt x="61" y="4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  <p:sp>
            <p:nvSpPr>
              <p:cNvPr id="20" name="Freeform 16"/>
              <p:cNvSpPr>
                <a:spLocks noEditPoints="1"/>
              </p:cNvSpPr>
              <p:nvPr/>
            </p:nvSpPr>
            <p:spPr bwMode="auto">
              <a:xfrm>
                <a:off x="3381" y="754"/>
                <a:ext cx="58" cy="76"/>
              </a:xfrm>
              <a:custGeom>
                <a:avLst/>
                <a:gdLst>
                  <a:gd name="T0" fmla="*/ 152 w 345"/>
                  <a:gd name="T1" fmla="*/ 91 h 458"/>
                  <a:gd name="T2" fmla="*/ 124 w 345"/>
                  <a:gd name="T3" fmla="*/ 108 h 458"/>
                  <a:gd name="T4" fmla="*/ 108 w 345"/>
                  <a:gd name="T5" fmla="*/ 140 h 458"/>
                  <a:gd name="T6" fmla="*/ 108 w 345"/>
                  <a:gd name="T7" fmla="*/ 182 h 458"/>
                  <a:gd name="T8" fmla="*/ 124 w 345"/>
                  <a:gd name="T9" fmla="*/ 215 h 458"/>
                  <a:gd name="T10" fmla="*/ 152 w 345"/>
                  <a:gd name="T11" fmla="*/ 233 h 458"/>
                  <a:gd name="T12" fmla="*/ 187 w 345"/>
                  <a:gd name="T13" fmla="*/ 233 h 458"/>
                  <a:gd name="T14" fmla="*/ 214 w 345"/>
                  <a:gd name="T15" fmla="*/ 215 h 458"/>
                  <a:gd name="T16" fmla="*/ 229 w 345"/>
                  <a:gd name="T17" fmla="*/ 182 h 458"/>
                  <a:gd name="T18" fmla="*/ 229 w 345"/>
                  <a:gd name="T19" fmla="*/ 140 h 458"/>
                  <a:gd name="T20" fmla="*/ 214 w 345"/>
                  <a:gd name="T21" fmla="*/ 108 h 458"/>
                  <a:gd name="T22" fmla="*/ 187 w 345"/>
                  <a:gd name="T23" fmla="*/ 91 h 458"/>
                  <a:gd name="T24" fmla="*/ 142 w 345"/>
                  <a:gd name="T25" fmla="*/ 0 h 458"/>
                  <a:gd name="T26" fmla="*/ 169 w 345"/>
                  <a:gd name="T27" fmla="*/ 3 h 458"/>
                  <a:gd name="T28" fmla="*/ 213 w 345"/>
                  <a:gd name="T29" fmla="*/ 20 h 458"/>
                  <a:gd name="T30" fmla="*/ 231 w 345"/>
                  <a:gd name="T31" fmla="*/ 25 h 458"/>
                  <a:gd name="T32" fmla="*/ 241 w 345"/>
                  <a:gd name="T33" fmla="*/ 7 h 458"/>
                  <a:gd name="T34" fmla="*/ 324 w 345"/>
                  <a:gd name="T35" fmla="*/ 4 h 458"/>
                  <a:gd name="T36" fmla="*/ 342 w 345"/>
                  <a:gd name="T37" fmla="*/ 15 h 458"/>
                  <a:gd name="T38" fmla="*/ 345 w 345"/>
                  <a:gd name="T39" fmla="*/ 303 h 458"/>
                  <a:gd name="T40" fmla="*/ 335 w 345"/>
                  <a:gd name="T41" fmla="*/ 361 h 458"/>
                  <a:gd name="T42" fmla="*/ 306 w 345"/>
                  <a:gd name="T43" fmla="*/ 406 h 458"/>
                  <a:gd name="T44" fmla="*/ 259 w 345"/>
                  <a:gd name="T45" fmla="*/ 438 h 458"/>
                  <a:gd name="T46" fmla="*/ 200 w 345"/>
                  <a:gd name="T47" fmla="*/ 455 h 458"/>
                  <a:gd name="T48" fmla="*/ 130 w 345"/>
                  <a:gd name="T49" fmla="*/ 455 h 458"/>
                  <a:gd name="T50" fmla="*/ 62 w 345"/>
                  <a:gd name="T51" fmla="*/ 438 h 458"/>
                  <a:gd name="T52" fmla="*/ 23 w 345"/>
                  <a:gd name="T53" fmla="*/ 415 h 458"/>
                  <a:gd name="T54" fmla="*/ 23 w 345"/>
                  <a:gd name="T55" fmla="*/ 394 h 458"/>
                  <a:gd name="T56" fmla="*/ 47 w 345"/>
                  <a:gd name="T57" fmla="*/ 348 h 458"/>
                  <a:gd name="T58" fmla="*/ 57 w 345"/>
                  <a:gd name="T59" fmla="*/ 342 h 458"/>
                  <a:gd name="T60" fmla="*/ 69 w 345"/>
                  <a:gd name="T61" fmla="*/ 342 h 458"/>
                  <a:gd name="T62" fmla="*/ 100 w 345"/>
                  <a:gd name="T63" fmla="*/ 357 h 458"/>
                  <a:gd name="T64" fmla="*/ 157 w 345"/>
                  <a:gd name="T65" fmla="*/ 367 h 458"/>
                  <a:gd name="T66" fmla="*/ 197 w 345"/>
                  <a:gd name="T67" fmla="*/ 359 h 458"/>
                  <a:gd name="T68" fmla="*/ 222 w 345"/>
                  <a:gd name="T69" fmla="*/ 339 h 458"/>
                  <a:gd name="T70" fmla="*/ 231 w 345"/>
                  <a:gd name="T71" fmla="*/ 306 h 458"/>
                  <a:gd name="T72" fmla="*/ 213 w 345"/>
                  <a:gd name="T73" fmla="*/ 301 h 458"/>
                  <a:gd name="T74" fmla="*/ 169 w 345"/>
                  <a:gd name="T75" fmla="*/ 318 h 458"/>
                  <a:gd name="T76" fmla="*/ 113 w 345"/>
                  <a:gd name="T77" fmla="*/ 318 h 458"/>
                  <a:gd name="T78" fmla="*/ 61 w 345"/>
                  <a:gd name="T79" fmla="*/ 294 h 458"/>
                  <a:gd name="T80" fmla="*/ 22 w 345"/>
                  <a:gd name="T81" fmla="*/ 252 h 458"/>
                  <a:gd name="T82" fmla="*/ 2 w 345"/>
                  <a:gd name="T83" fmla="*/ 193 h 458"/>
                  <a:gd name="T84" fmla="*/ 2 w 345"/>
                  <a:gd name="T85" fmla="*/ 126 h 458"/>
                  <a:gd name="T86" fmla="*/ 22 w 345"/>
                  <a:gd name="T87" fmla="*/ 68 h 458"/>
                  <a:gd name="T88" fmla="*/ 60 w 345"/>
                  <a:gd name="T89" fmla="*/ 26 h 458"/>
                  <a:gd name="T90" fmla="*/ 112 w 345"/>
                  <a:gd name="T91" fmla="*/ 4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345" h="458">
                    <a:moveTo>
                      <a:pt x="169" y="87"/>
                    </a:moveTo>
                    <a:lnTo>
                      <a:pt x="152" y="91"/>
                    </a:lnTo>
                    <a:lnTo>
                      <a:pt x="136" y="98"/>
                    </a:lnTo>
                    <a:lnTo>
                      <a:pt x="124" y="108"/>
                    </a:lnTo>
                    <a:lnTo>
                      <a:pt x="115" y="122"/>
                    </a:lnTo>
                    <a:lnTo>
                      <a:pt x="108" y="140"/>
                    </a:lnTo>
                    <a:lnTo>
                      <a:pt x="107" y="162"/>
                    </a:lnTo>
                    <a:lnTo>
                      <a:pt x="108" y="182"/>
                    </a:lnTo>
                    <a:lnTo>
                      <a:pt x="115" y="200"/>
                    </a:lnTo>
                    <a:lnTo>
                      <a:pt x="124" y="215"/>
                    </a:lnTo>
                    <a:lnTo>
                      <a:pt x="136" y="226"/>
                    </a:lnTo>
                    <a:lnTo>
                      <a:pt x="152" y="233"/>
                    </a:lnTo>
                    <a:lnTo>
                      <a:pt x="169" y="235"/>
                    </a:lnTo>
                    <a:lnTo>
                      <a:pt x="187" y="233"/>
                    </a:lnTo>
                    <a:lnTo>
                      <a:pt x="202" y="226"/>
                    </a:lnTo>
                    <a:lnTo>
                      <a:pt x="214" y="215"/>
                    </a:lnTo>
                    <a:lnTo>
                      <a:pt x="223" y="200"/>
                    </a:lnTo>
                    <a:lnTo>
                      <a:pt x="229" y="182"/>
                    </a:lnTo>
                    <a:lnTo>
                      <a:pt x="231" y="162"/>
                    </a:lnTo>
                    <a:lnTo>
                      <a:pt x="229" y="140"/>
                    </a:lnTo>
                    <a:lnTo>
                      <a:pt x="223" y="122"/>
                    </a:lnTo>
                    <a:lnTo>
                      <a:pt x="214" y="108"/>
                    </a:lnTo>
                    <a:lnTo>
                      <a:pt x="202" y="98"/>
                    </a:lnTo>
                    <a:lnTo>
                      <a:pt x="187" y="91"/>
                    </a:lnTo>
                    <a:lnTo>
                      <a:pt x="169" y="87"/>
                    </a:lnTo>
                    <a:close/>
                    <a:moveTo>
                      <a:pt x="142" y="0"/>
                    </a:moveTo>
                    <a:lnTo>
                      <a:pt x="143" y="0"/>
                    </a:lnTo>
                    <a:lnTo>
                      <a:pt x="169" y="3"/>
                    </a:lnTo>
                    <a:lnTo>
                      <a:pt x="193" y="9"/>
                    </a:lnTo>
                    <a:lnTo>
                      <a:pt x="213" y="20"/>
                    </a:lnTo>
                    <a:lnTo>
                      <a:pt x="231" y="35"/>
                    </a:lnTo>
                    <a:lnTo>
                      <a:pt x="231" y="25"/>
                    </a:lnTo>
                    <a:lnTo>
                      <a:pt x="235" y="15"/>
                    </a:lnTo>
                    <a:lnTo>
                      <a:pt x="241" y="7"/>
                    </a:lnTo>
                    <a:lnTo>
                      <a:pt x="253" y="4"/>
                    </a:lnTo>
                    <a:lnTo>
                      <a:pt x="324" y="4"/>
                    </a:lnTo>
                    <a:lnTo>
                      <a:pt x="335" y="7"/>
                    </a:lnTo>
                    <a:lnTo>
                      <a:pt x="342" y="15"/>
                    </a:lnTo>
                    <a:lnTo>
                      <a:pt x="345" y="25"/>
                    </a:lnTo>
                    <a:lnTo>
                      <a:pt x="345" y="303"/>
                    </a:lnTo>
                    <a:lnTo>
                      <a:pt x="342" y="332"/>
                    </a:lnTo>
                    <a:lnTo>
                      <a:pt x="335" y="361"/>
                    </a:lnTo>
                    <a:lnTo>
                      <a:pt x="323" y="384"/>
                    </a:lnTo>
                    <a:lnTo>
                      <a:pt x="306" y="406"/>
                    </a:lnTo>
                    <a:lnTo>
                      <a:pt x="284" y="424"/>
                    </a:lnTo>
                    <a:lnTo>
                      <a:pt x="259" y="438"/>
                    </a:lnTo>
                    <a:lnTo>
                      <a:pt x="231" y="450"/>
                    </a:lnTo>
                    <a:lnTo>
                      <a:pt x="200" y="455"/>
                    </a:lnTo>
                    <a:lnTo>
                      <a:pt x="165" y="458"/>
                    </a:lnTo>
                    <a:lnTo>
                      <a:pt x="130" y="455"/>
                    </a:lnTo>
                    <a:lnTo>
                      <a:pt x="95" y="449"/>
                    </a:lnTo>
                    <a:lnTo>
                      <a:pt x="62" y="438"/>
                    </a:lnTo>
                    <a:lnTo>
                      <a:pt x="31" y="423"/>
                    </a:lnTo>
                    <a:lnTo>
                      <a:pt x="23" y="415"/>
                    </a:lnTo>
                    <a:lnTo>
                      <a:pt x="20" y="406"/>
                    </a:lnTo>
                    <a:lnTo>
                      <a:pt x="23" y="394"/>
                    </a:lnTo>
                    <a:lnTo>
                      <a:pt x="45" y="353"/>
                    </a:lnTo>
                    <a:lnTo>
                      <a:pt x="47" y="348"/>
                    </a:lnTo>
                    <a:lnTo>
                      <a:pt x="52" y="345"/>
                    </a:lnTo>
                    <a:lnTo>
                      <a:pt x="57" y="342"/>
                    </a:lnTo>
                    <a:lnTo>
                      <a:pt x="63" y="341"/>
                    </a:lnTo>
                    <a:lnTo>
                      <a:pt x="69" y="342"/>
                    </a:lnTo>
                    <a:lnTo>
                      <a:pt x="73" y="345"/>
                    </a:lnTo>
                    <a:lnTo>
                      <a:pt x="100" y="357"/>
                    </a:lnTo>
                    <a:lnTo>
                      <a:pt x="128" y="365"/>
                    </a:lnTo>
                    <a:lnTo>
                      <a:pt x="157" y="367"/>
                    </a:lnTo>
                    <a:lnTo>
                      <a:pt x="178" y="365"/>
                    </a:lnTo>
                    <a:lnTo>
                      <a:pt x="197" y="359"/>
                    </a:lnTo>
                    <a:lnTo>
                      <a:pt x="212" y="351"/>
                    </a:lnTo>
                    <a:lnTo>
                      <a:pt x="222" y="339"/>
                    </a:lnTo>
                    <a:lnTo>
                      <a:pt x="229" y="324"/>
                    </a:lnTo>
                    <a:lnTo>
                      <a:pt x="231" y="306"/>
                    </a:lnTo>
                    <a:lnTo>
                      <a:pt x="231" y="286"/>
                    </a:lnTo>
                    <a:lnTo>
                      <a:pt x="213" y="301"/>
                    </a:lnTo>
                    <a:lnTo>
                      <a:pt x="193" y="312"/>
                    </a:lnTo>
                    <a:lnTo>
                      <a:pt x="169" y="318"/>
                    </a:lnTo>
                    <a:lnTo>
                      <a:pt x="144" y="320"/>
                    </a:lnTo>
                    <a:lnTo>
                      <a:pt x="113" y="318"/>
                    </a:lnTo>
                    <a:lnTo>
                      <a:pt x="86" y="309"/>
                    </a:lnTo>
                    <a:lnTo>
                      <a:pt x="61" y="294"/>
                    </a:lnTo>
                    <a:lnTo>
                      <a:pt x="39" y="275"/>
                    </a:lnTo>
                    <a:lnTo>
                      <a:pt x="22" y="252"/>
                    </a:lnTo>
                    <a:lnTo>
                      <a:pt x="10" y="224"/>
                    </a:lnTo>
                    <a:lnTo>
                      <a:pt x="2" y="193"/>
                    </a:lnTo>
                    <a:lnTo>
                      <a:pt x="0" y="158"/>
                    </a:lnTo>
                    <a:lnTo>
                      <a:pt x="2" y="126"/>
                    </a:lnTo>
                    <a:lnTo>
                      <a:pt x="10" y="95"/>
                    </a:lnTo>
                    <a:lnTo>
                      <a:pt x="22" y="68"/>
                    </a:lnTo>
                    <a:lnTo>
                      <a:pt x="39" y="44"/>
                    </a:lnTo>
                    <a:lnTo>
                      <a:pt x="60" y="26"/>
                    </a:lnTo>
                    <a:lnTo>
                      <a:pt x="84" y="12"/>
                    </a:lnTo>
                    <a:lnTo>
                      <a:pt x="112" y="4"/>
                    </a:lnTo>
                    <a:lnTo>
                      <a:pt x="14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b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p:grpSp>
      </p:grp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8282" y="1528546"/>
            <a:ext cx="880452" cy="65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29 Imagen"/>
          <p:cNvPicPr/>
          <p:nvPr/>
        </p:nvPicPr>
        <p:blipFill>
          <a:blip r:embed="rId6"/>
          <a:stretch>
            <a:fillRect/>
          </a:stretch>
        </p:blipFill>
        <p:spPr>
          <a:xfrm>
            <a:off x="9142095" y="0"/>
            <a:ext cx="3049905" cy="2586990"/>
          </a:xfrm>
          <a:prstGeom prst="rect">
            <a:avLst/>
          </a:prstGeom>
        </p:spPr>
      </p:pic>
      <p:pic>
        <p:nvPicPr>
          <p:cNvPr id="31" name="30 Imagen"/>
          <p:cNvPicPr/>
          <p:nvPr/>
        </p:nvPicPr>
        <p:blipFill>
          <a:blip r:embed="rId7"/>
          <a:stretch>
            <a:fillRect/>
          </a:stretch>
        </p:blipFill>
        <p:spPr>
          <a:xfrm>
            <a:off x="6187118" y="81889"/>
            <a:ext cx="2976391" cy="2435260"/>
          </a:xfrm>
          <a:prstGeom prst="rect">
            <a:avLst/>
          </a:prstGeom>
        </p:spPr>
      </p:pic>
      <p:sp>
        <p:nvSpPr>
          <p:cNvPr id="3" name="2 CuadroTexto"/>
          <p:cNvSpPr txBox="1"/>
          <p:nvPr/>
        </p:nvSpPr>
        <p:spPr>
          <a:xfrm>
            <a:off x="8724472" y="770275"/>
            <a:ext cx="12110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b="1" dirty="0">
                <a:solidFill>
                  <a:srgbClr val="00B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80%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1132" y="5530800"/>
            <a:ext cx="3351368" cy="12051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31 CuadroTexto"/>
          <p:cNvSpPr txBox="1"/>
          <p:nvPr/>
        </p:nvSpPr>
        <p:spPr>
          <a:xfrm>
            <a:off x="6835674" y="5797945"/>
            <a:ext cx="30998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/>
                </a:solidFill>
              </a:rPr>
              <a:t>Distancia </a:t>
            </a:r>
            <a:r>
              <a:rPr lang="es-CO" sz="2000" b="1" dirty="0" err="1">
                <a:solidFill>
                  <a:schemeClr val="accent1"/>
                </a:solidFill>
              </a:rPr>
              <a:t>Euclidia</a:t>
            </a:r>
            <a:r>
              <a:rPr lang="es-CO" sz="2000" b="1" dirty="0">
                <a:solidFill>
                  <a:schemeClr val="accent1"/>
                </a:solidFill>
              </a:rPr>
              <a:t>  </a:t>
            </a:r>
            <a:r>
              <a:rPr lang="es-CO" sz="2400" b="1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Modelo K medias</a:t>
            </a:r>
          </a:p>
        </p:txBody>
      </p:sp>
      <p:sp>
        <p:nvSpPr>
          <p:cNvPr id="34" name="Freeform 6"/>
          <p:cNvSpPr>
            <a:spLocks noEditPoints="1"/>
          </p:cNvSpPr>
          <p:nvPr/>
        </p:nvSpPr>
        <p:spPr bwMode="auto">
          <a:xfrm>
            <a:off x="3988293" y="3468428"/>
            <a:ext cx="397771" cy="397130"/>
          </a:xfrm>
          <a:custGeom>
            <a:avLst/>
            <a:gdLst>
              <a:gd name="T0" fmla="*/ 1077 w 2480"/>
              <a:gd name="T1" fmla="*/ 299 h 2475"/>
              <a:gd name="T2" fmla="*/ 889 w 2480"/>
              <a:gd name="T3" fmla="*/ 400 h 2475"/>
              <a:gd name="T4" fmla="*/ 756 w 2480"/>
              <a:gd name="T5" fmla="*/ 563 h 2475"/>
              <a:gd name="T6" fmla="*/ 692 w 2480"/>
              <a:gd name="T7" fmla="*/ 769 h 2475"/>
              <a:gd name="T8" fmla="*/ 714 w 2480"/>
              <a:gd name="T9" fmla="*/ 988 h 2475"/>
              <a:gd name="T10" fmla="*/ 815 w 2480"/>
              <a:gd name="T11" fmla="*/ 1174 h 2475"/>
              <a:gd name="T12" fmla="*/ 978 w 2480"/>
              <a:gd name="T13" fmla="*/ 1309 h 2475"/>
              <a:gd name="T14" fmla="*/ 1183 w 2480"/>
              <a:gd name="T15" fmla="*/ 1373 h 2475"/>
              <a:gd name="T16" fmla="*/ 1403 w 2480"/>
              <a:gd name="T17" fmla="*/ 1351 h 2475"/>
              <a:gd name="T18" fmla="*/ 1590 w 2480"/>
              <a:gd name="T19" fmla="*/ 1250 h 2475"/>
              <a:gd name="T20" fmla="*/ 1724 w 2480"/>
              <a:gd name="T21" fmla="*/ 1086 h 2475"/>
              <a:gd name="T22" fmla="*/ 1788 w 2480"/>
              <a:gd name="T23" fmla="*/ 881 h 2475"/>
              <a:gd name="T24" fmla="*/ 1766 w 2480"/>
              <a:gd name="T25" fmla="*/ 662 h 2475"/>
              <a:gd name="T26" fmla="*/ 1665 w 2480"/>
              <a:gd name="T27" fmla="*/ 476 h 2475"/>
              <a:gd name="T28" fmla="*/ 1502 w 2480"/>
              <a:gd name="T29" fmla="*/ 341 h 2475"/>
              <a:gd name="T30" fmla="*/ 1296 w 2480"/>
              <a:gd name="T31" fmla="*/ 277 h 2475"/>
              <a:gd name="T32" fmla="*/ 1381 w 2480"/>
              <a:gd name="T33" fmla="*/ 12 h 2475"/>
              <a:gd name="T34" fmla="*/ 1636 w 2480"/>
              <a:gd name="T35" fmla="*/ 101 h 2475"/>
              <a:gd name="T36" fmla="*/ 1847 w 2480"/>
              <a:gd name="T37" fmla="*/ 266 h 2475"/>
              <a:gd name="T38" fmla="*/ 1994 w 2480"/>
              <a:gd name="T39" fmla="*/ 489 h 2475"/>
              <a:gd name="T40" fmla="*/ 2064 w 2480"/>
              <a:gd name="T41" fmla="*/ 754 h 2475"/>
              <a:gd name="T42" fmla="*/ 2044 w 2480"/>
              <a:gd name="T43" fmla="*/ 1017 h 2475"/>
              <a:gd name="T44" fmla="*/ 1948 w 2480"/>
              <a:gd name="T45" fmla="*/ 1252 h 2475"/>
              <a:gd name="T46" fmla="*/ 1786 w 2480"/>
              <a:gd name="T47" fmla="*/ 1446 h 2475"/>
              <a:gd name="T48" fmla="*/ 1948 w 2480"/>
              <a:gd name="T49" fmla="*/ 1605 h 2475"/>
              <a:gd name="T50" fmla="*/ 2187 w 2480"/>
              <a:gd name="T51" fmla="*/ 1820 h 2475"/>
              <a:gd name="T52" fmla="*/ 2363 w 2480"/>
              <a:gd name="T53" fmla="*/ 2087 h 2475"/>
              <a:gd name="T54" fmla="*/ 2467 w 2480"/>
              <a:gd name="T55" fmla="*/ 2394 h 2475"/>
              <a:gd name="T56" fmla="*/ 2171 w 2480"/>
              <a:gd name="T57" fmla="*/ 2332 h 2475"/>
              <a:gd name="T58" fmla="*/ 2045 w 2480"/>
              <a:gd name="T59" fmla="*/ 2074 h 2475"/>
              <a:gd name="T60" fmla="*/ 1849 w 2480"/>
              <a:gd name="T61" fmla="*/ 1864 h 2475"/>
              <a:gd name="T62" fmla="*/ 1601 w 2480"/>
              <a:gd name="T63" fmla="*/ 1720 h 2475"/>
              <a:gd name="T64" fmla="*/ 1316 w 2480"/>
              <a:gd name="T65" fmla="*/ 1653 h 2475"/>
              <a:gd name="T66" fmla="*/ 1018 w 2480"/>
              <a:gd name="T67" fmla="*/ 1676 h 2475"/>
              <a:gd name="T68" fmla="*/ 749 w 2480"/>
              <a:gd name="T69" fmla="*/ 1783 h 2475"/>
              <a:gd name="T70" fmla="*/ 525 w 2480"/>
              <a:gd name="T71" fmla="*/ 1961 h 2475"/>
              <a:gd name="T72" fmla="*/ 362 w 2480"/>
              <a:gd name="T73" fmla="*/ 2197 h 2475"/>
              <a:gd name="T74" fmla="*/ 276 w 2480"/>
              <a:gd name="T75" fmla="*/ 2475 h 2475"/>
              <a:gd name="T76" fmla="*/ 55 w 2480"/>
              <a:gd name="T77" fmla="*/ 2236 h 2475"/>
              <a:gd name="T78" fmla="*/ 197 w 2480"/>
              <a:gd name="T79" fmla="*/ 1947 h 2475"/>
              <a:gd name="T80" fmla="*/ 405 w 2480"/>
              <a:gd name="T81" fmla="*/ 1705 h 2475"/>
              <a:gd name="T82" fmla="*/ 670 w 2480"/>
              <a:gd name="T83" fmla="*/ 1521 h 2475"/>
              <a:gd name="T84" fmla="*/ 605 w 2480"/>
              <a:gd name="T85" fmla="*/ 1355 h 2475"/>
              <a:gd name="T86" fmla="*/ 475 w 2480"/>
              <a:gd name="T87" fmla="*/ 1138 h 2475"/>
              <a:gd name="T88" fmla="*/ 416 w 2480"/>
              <a:gd name="T89" fmla="*/ 890 h 2475"/>
              <a:gd name="T90" fmla="*/ 440 w 2480"/>
              <a:gd name="T91" fmla="*/ 617 h 2475"/>
              <a:gd name="T92" fmla="*/ 550 w 2480"/>
              <a:gd name="T93" fmla="*/ 371 h 2475"/>
              <a:gd name="T94" fmla="*/ 731 w 2480"/>
              <a:gd name="T95" fmla="*/ 175 h 2475"/>
              <a:gd name="T96" fmla="*/ 967 w 2480"/>
              <a:gd name="T97" fmla="*/ 46 h 2475"/>
              <a:gd name="T98" fmla="*/ 1239 w 2480"/>
              <a:gd name="T99" fmla="*/ 0 h 2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5">
                <a:moveTo>
                  <a:pt x="1239" y="274"/>
                </a:moveTo>
                <a:lnTo>
                  <a:pt x="1183" y="277"/>
                </a:lnTo>
                <a:lnTo>
                  <a:pt x="1129" y="286"/>
                </a:lnTo>
                <a:lnTo>
                  <a:pt x="1077" y="299"/>
                </a:lnTo>
                <a:lnTo>
                  <a:pt x="1026" y="318"/>
                </a:lnTo>
                <a:lnTo>
                  <a:pt x="978" y="341"/>
                </a:lnTo>
                <a:lnTo>
                  <a:pt x="933" y="369"/>
                </a:lnTo>
                <a:lnTo>
                  <a:pt x="889" y="400"/>
                </a:lnTo>
                <a:lnTo>
                  <a:pt x="850" y="437"/>
                </a:lnTo>
                <a:lnTo>
                  <a:pt x="815" y="476"/>
                </a:lnTo>
                <a:lnTo>
                  <a:pt x="783" y="518"/>
                </a:lnTo>
                <a:lnTo>
                  <a:pt x="756" y="563"/>
                </a:lnTo>
                <a:lnTo>
                  <a:pt x="732" y="611"/>
                </a:lnTo>
                <a:lnTo>
                  <a:pt x="714" y="662"/>
                </a:lnTo>
                <a:lnTo>
                  <a:pt x="700" y="714"/>
                </a:lnTo>
                <a:lnTo>
                  <a:pt x="692" y="769"/>
                </a:lnTo>
                <a:lnTo>
                  <a:pt x="689" y="825"/>
                </a:lnTo>
                <a:lnTo>
                  <a:pt x="692" y="881"/>
                </a:lnTo>
                <a:lnTo>
                  <a:pt x="700" y="935"/>
                </a:lnTo>
                <a:lnTo>
                  <a:pt x="714" y="988"/>
                </a:lnTo>
                <a:lnTo>
                  <a:pt x="732" y="1038"/>
                </a:lnTo>
                <a:lnTo>
                  <a:pt x="756" y="1086"/>
                </a:lnTo>
                <a:lnTo>
                  <a:pt x="783" y="1132"/>
                </a:lnTo>
                <a:lnTo>
                  <a:pt x="815" y="1174"/>
                </a:lnTo>
                <a:lnTo>
                  <a:pt x="850" y="1213"/>
                </a:lnTo>
                <a:lnTo>
                  <a:pt x="889" y="1250"/>
                </a:lnTo>
                <a:lnTo>
                  <a:pt x="933" y="1281"/>
                </a:lnTo>
                <a:lnTo>
                  <a:pt x="978" y="1309"/>
                </a:lnTo>
                <a:lnTo>
                  <a:pt x="1026" y="1332"/>
                </a:lnTo>
                <a:lnTo>
                  <a:pt x="1077" y="1351"/>
                </a:lnTo>
                <a:lnTo>
                  <a:pt x="1129" y="1364"/>
                </a:lnTo>
                <a:lnTo>
                  <a:pt x="1183" y="1373"/>
                </a:lnTo>
                <a:lnTo>
                  <a:pt x="1239" y="1375"/>
                </a:lnTo>
                <a:lnTo>
                  <a:pt x="1296" y="1373"/>
                </a:lnTo>
                <a:lnTo>
                  <a:pt x="1351" y="1364"/>
                </a:lnTo>
                <a:lnTo>
                  <a:pt x="1403" y="1351"/>
                </a:lnTo>
                <a:lnTo>
                  <a:pt x="1454" y="1332"/>
                </a:lnTo>
                <a:lnTo>
                  <a:pt x="1502" y="1309"/>
                </a:lnTo>
                <a:lnTo>
                  <a:pt x="1547" y="1281"/>
                </a:lnTo>
                <a:lnTo>
                  <a:pt x="1590" y="1250"/>
                </a:lnTo>
                <a:lnTo>
                  <a:pt x="1629" y="1213"/>
                </a:lnTo>
                <a:lnTo>
                  <a:pt x="1665" y="1174"/>
                </a:lnTo>
                <a:lnTo>
                  <a:pt x="1697" y="1132"/>
                </a:lnTo>
                <a:lnTo>
                  <a:pt x="1724" y="1086"/>
                </a:lnTo>
                <a:lnTo>
                  <a:pt x="1748" y="1038"/>
                </a:lnTo>
                <a:lnTo>
                  <a:pt x="1766" y="988"/>
                </a:lnTo>
                <a:lnTo>
                  <a:pt x="1780" y="935"/>
                </a:lnTo>
                <a:lnTo>
                  <a:pt x="1788" y="881"/>
                </a:lnTo>
                <a:lnTo>
                  <a:pt x="1791" y="825"/>
                </a:lnTo>
                <a:lnTo>
                  <a:pt x="1788" y="769"/>
                </a:lnTo>
                <a:lnTo>
                  <a:pt x="1780" y="714"/>
                </a:lnTo>
                <a:lnTo>
                  <a:pt x="1766" y="662"/>
                </a:lnTo>
                <a:lnTo>
                  <a:pt x="1748" y="611"/>
                </a:lnTo>
                <a:lnTo>
                  <a:pt x="1724" y="563"/>
                </a:lnTo>
                <a:lnTo>
                  <a:pt x="1697" y="518"/>
                </a:lnTo>
                <a:lnTo>
                  <a:pt x="1665" y="476"/>
                </a:lnTo>
                <a:lnTo>
                  <a:pt x="1629" y="437"/>
                </a:lnTo>
                <a:lnTo>
                  <a:pt x="1590" y="400"/>
                </a:lnTo>
                <a:lnTo>
                  <a:pt x="1547" y="369"/>
                </a:lnTo>
                <a:lnTo>
                  <a:pt x="1502" y="341"/>
                </a:lnTo>
                <a:lnTo>
                  <a:pt x="1454" y="318"/>
                </a:lnTo>
                <a:lnTo>
                  <a:pt x="1403" y="299"/>
                </a:lnTo>
                <a:lnTo>
                  <a:pt x="1351" y="286"/>
                </a:lnTo>
                <a:lnTo>
                  <a:pt x="1296" y="277"/>
                </a:lnTo>
                <a:lnTo>
                  <a:pt x="1239" y="274"/>
                </a:lnTo>
                <a:close/>
                <a:moveTo>
                  <a:pt x="1239" y="0"/>
                </a:moveTo>
                <a:lnTo>
                  <a:pt x="1311" y="3"/>
                </a:lnTo>
                <a:lnTo>
                  <a:pt x="1381" y="12"/>
                </a:lnTo>
                <a:lnTo>
                  <a:pt x="1448" y="26"/>
                </a:lnTo>
                <a:lnTo>
                  <a:pt x="1513" y="46"/>
                </a:lnTo>
                <a:lnTo>
                  <a:pt x="1576" y="71"/>
                </a:lnTo>
                <a:lnTo>
                  <a:pt x="1636" y="101"/>
                </a:lnTo>
                <a:lnTo>
                  <a:pt x="1695" y="136"/>
                </a:lnTo>
                <a:lnTo>
                  <a:pt x="1749" y="175"/>
                </a:lnTo>
                <a:lnTo>
                  <a:pt x="1800" y="219"/>
                </a:lnTo>
                <a:lnTo>
                  <a:pt x="1847" y="266"/>
                </a:lnTo>
                <a:lnTo>
                  <a:pt x="1890" y="317"/>
                </a:lnTo>
                <a:lnTo>
                  <a:pt x="1929" y="371"/>
                </a:lnTo>
                <a:lnTo>
                  <a:pt x="1964" y="429"/>
                </a:lnTo>
                <a:lnTo>
                  <a:pt x="1994" y="489"/>
                </a:lnTo>
                <a:lnTo>
                  <a:pt x="2019" y="552"/>
                </a:lnTo>
                <a:lnTo>
                  <a:pt x="2040" y="617"/>
                </a:lnTo>
                <a:lnTo>
                  <a:pt x="2055" y="685"/>
                </a:lnTo>
                <a:lnTo>
                  <a:pt x="2064" y="754"/>
                </a:lnTo>
                <a:lnTo>
                  <a:pt x="2067" y="825"/>
                </a:lnTo>
                <a:lnTo>
                  <a:pt x="2064" y="890"/>
                </a:lnTo>
                <a:lnTo>
                  <a:pt x="2057" y="954"/>
                </a:lnTo>
                <a:lnTo>
                  <a:pt x="2044" y="1017"/>
                </a:lnTo>
                <a:lnTo>
                  <a:pt x="2027" y="1078"/>
                </a:lnTo>
                <a:lnTo>
                  <a:pt x="2004" y="1138"/>
                </a:lnTo>
                <a:lnTo>
                  <a:pt x="1978" y="1196"/>
                </a:lnTo>
                <a:lnTo>
                  <a:pt x="1948" y="1252"/>
                </a:lnTo>
                <a:lnTo>
                  <a:pt x="1913" y="1305"/>
                </a:lnTo>
                <a:lnTo>
                  <a:pt x="1875" y="1355"/>
                </a:lnTo>
                <a:lnTo>
                  <a:pt x="1832" y="1402"/>
                </a:lnTo>
                <a:lnTo>
                  <a:pt x="1786" y="1446"/>
                </a:lnTo>
                <a:lnTo>
                  <a:pt x="1736" y="1485"/>
                </a:lnTo>
                <a:lnTo>
                  <a:pt x="1809" y="1521"/>
                </a:lnTo>
                <a:lnTo>
                  <a:pt x="1880" y="1561"/>
                </a:lnTo>
                <a:lnTo>
                  <a:pt x="1948" y="1605"/>
                </a:lnTo>
                <a:lnTo>
                  <a:pt x="2012" y="1653"/>
                </a:lnTo>
                <a:lnTo>
                  <a:pt x="2075" y="1705"/>
                </a:lnTo>
                <a:lnTo>
                  <a:pt x="2132" y="1761"/>
                </a:lnTo>
                <a:lnTo>
                  <a:pt x="2187" y="1820"/>
                </a:lnTo>
                <a:lnTo>
                  <a:pt x="2237" y="1882"/>
                </a:lnTo>
                <a:lnTo>
                  <a:pt x="2283" y="1947"/>
                </a:lnTo>
                <a:lnTo>
                  <a:pt x="2325" y="2015"/>
                </a:lnTo>
                <a:lnTo>
                  <a:pt x="2363" y="2087"/>
                </a:lnTo>
                <a:lnTo>
                  <a:pt x="2397" y="2161"/>
                </a:lnTo>
                <a:lnTo>
                  <a:pt x="2425" y="2236"/>
                </a:lnTo>
                <a:lnTo>
                  <a:pt x="2449" y="2314"/>
                </a:lnTo>
                <a:lnTo>
                  <a:pt x="2467" y="2394"/>
                </a:lnTo>
                <a:lnTo>
                  <a:pt x="2480" y="2475"/>
                </a:lnTo>
                <a:lnTo>
                  <a:pt x="2204" y="2475"/>
                </a:lnTo>
                <a:lnTo>
                  <a:pt x="2190" y="2403"/>
                </a:lnTo>
                <a:lnTo>
                  <a:pt x="2171" y="2332"/>
                </a:lnTo>
                <a:lnTo>
                  <a:pt x="2147" y="2263"/>
                </a:lnTo>
                <a:lnTo>
                  <a:pt x="2118" y="2197"/>
                </a:lnTo>
                <a:lnTo>
                  <a:pt x="2084" y="2134"/>
                </a:lnTo>
                <a:lnTo>
                  <a:pt x="2045" y="2074"/>
                </a:lnTo>
                <a:lnTo>
                  <a:pt x="2001" y="2015"/>
                </a:lnTo>
                <a:lnTo>
                  <a:pt x="1954" y="1961"/>
                </a:lnTo>
                <a:lnTo>
                  <a:pt x="1904" y="1911"/>
                </a:lnTo>
                <a:lnTo>
                  <a:pt x="1849" y="1864"/>
                </a:lnTo>
                <a:lnTo>
                  <a:pt x="1792" y="1822"/>
                </a:lnTo>
                <a:lnTo>
                  <a:pt x="1731" y="1783"/>
                </a:lnTo>
                <a:lnTo>
                  <a:pt x="1668" y="1749"/>
                </a:lnTo>
                <a:lnTo>
                  <a:pt x="1601" y="1720"/>
                </a:lnTo>
                <a:lnTo>
                  <a:pt x="1532" y="1695"/>
                </a:lnTo>
                <a:lnTo>
                  <a:pt x="1462" y="1676"/>
                </a:lnTo>
                <a:lnTo>
                  <a:pt x="1390" y="1662"/>
                </a:lnTo>
                <a:lnTo>
                  <a:pt x="1316" y="1653"/>
                </a:lnTo>
                <a:lnTo>
                  <a:pt x="1239" y="1650"/>
                </a:lnTo>
                <a:lnTo>
                  <a:pt x="1164" y="1653"/>
                </a:lnTo>
                <a:lnTo>
                  <a:pt x="1090" y="1662"/>
                </a:lnTo>
                <a:lnTo>
                  <a:pt x="1018" y="1676"/>
                </a:lnTo>
                <a:lnTo>
                  <a:pt x="947" y="1695"/>
                </a:lnTo>
                <a:lnTo>
                  <a:pt x="878" y="1720"/>
                </a:lnTo>
                <a:lnTo>
                  <a:pt x="812" y="1749"/>
                </a:lnTo>
                <a:lnTo>
                  <a:pt x="749" y="1783"/>
                </a:lnTo>
                <a:lnTo>
                  <a:pt x="688" y="1822"/>
                </a:lnTo>
                <a:lnTo>
                  <a:pt x="631" y="1864"/>
                </a:lnTo>
                <a:lnTo>
                  <a:pt x="576" y="1911"/>
                </a:lnTo>
                <a:lnTo>
                  <a:pt x="525" y="1961"/>
                </a:lnTo>
                <a:lnTo>
                  <a:pt x="478" y="2015"/>
                </a:lnTo>
                <a:lnTo>
                  <a:pt x="435" y="2074"/>
                </a:lnTo>
                <a:lnTo>
                  <a:pt x="396" y="2134"/>
                </a:lnTo>
                <a:lnTo>
                  <a:pt x="362" y="2197"/>
                </a:lnTo>
                <a:lnTo>
                  <a:pt x="333" y="2263"/>
                </a:lnTo>
                <a:lnTo>
                  <a:pt x="309" y="2332"/>
                </a:lnTo>
                <a:lnTo>
                  <a:pt x="289" y="2403"/>
                </a:lnTo>
                <a:lnTo>
                  <a:pt x="276" y="2475"/>
                </a:lnTo>
                <a:lnTo>
                  <a:pt x="0" y="2475"/>
                </a:lnTo>
                <a:lnTo>
                  <a:pt x="13" y="2394"/>
                </a:lnTo>
                <a:lnTo>
                  <a:pt x="31" y="2314"/>
                </a:lnTo>
                <a:lnTo>
                  <a:pt x="55" y="2236"/>
                </a:lnTo>
                <a:lnTo>
                  <a:pt x="83" y="2161"/>
                </a:lnTo>
                <a:lnTo>
                  <a:pt x="116" y="2087"/>
                </a:lnTo>
                <a:lnTo>
                  <a:pt x="154" y="2015"/>
                </a:lnTo>
                <a:lnTo>
                  <a:pt x="197" y="1947"/>
                </a:lnTo>
                <a:lnTo>
                  <a:pt x="243" y="1882"/>
                </a:lnTo>
                <a:lnTo>
                  <a:pt x="293" y="1820"/>
                </a:lnTo>
                <a:lnTo>
                  <a:pt x="348" y="1761"/>
                </a:lnTo>
                <a:lnTo>
                  <a:pt x="405" y="1705"/>
                </a:lnTo>
                <a:lnTo>
                  <a:pt x="467" y="1653"/>
                </a:lnTo>
                <a:lnTo>
                  <a:pt x="531" y="1605"/>
                </a:lnTo>
                <a:lnTo>
                  <a:pt x="600" y="1561"/>
                </a:lnTo>
                <a:lnTo>
                  <a:pt x="670" y="1521"/>
                </a:lnTo>
                <a:lnTo>
                  <a:pt x="744" y="1485"/>
                </a:lnTo>
                <a:lnTo>
                  <a:pt x="694" y="1446"/>
                </a:lnTo>
                <a:lnTo>
                  <a:pt x="648" y="1402"/>
                </a:lnTo>
                <a:lnTo>
                  <a:pt x="605" y="1355"/>
                </a:lnTo>
                <a:lnTo>
                  <a:pt x="567" y="1305"/>
                </a:lnTo>
                <a:lnTo>
                  <a:pt x="531" y="1252"/>
                </a:lnTo>
                <a:lnTo>
                  <a:pt x="501" y="1196"/>
                </a:lnTo>
                <a:lnTo>
                  <a:pt x="475" y="1138"/>
                </a:lnTo>
                <a:lnTo>
                  <a:pt x="453" y="1078"/>
                </a:lnTo>
                <a:lnTo>
                  <a:pt x="436" y="1017"/>
                </a:lnTo>
                <a:lnTo>
                  <a:pt x="423" y="954"/>
                </a:lnTo>
                <a:lnTo>
                  <a:pt x="416" y="890"/>
                </a:lnTo>
                <a:lnTo>
                  <a:pt x="413" y="825"/>
                </a:lnTo>
                <a:lnTo>
                  <a:pt x="416" y="754"/>
                </a:lnTo>
                <a:lnTo>
                  <a:pt x="425" y="685"/>
                </a:lnTo>
                <a:lnTo>
                  <a:pt x="440" y="617"/>
                </a:lnTo>
                <a:lnTo>
                  <a:pt x="460" y="552"/>
                </a:lnTo>
                <a:lnTo>
                  <a:pt x="485" y="489"/>
                </a:lnTo>
                <a:lnTo>
                  <a:pt x="515" y="429"/>
                </a:lnTo>
                <a:lnTo>
                  <a:pt x="550" y="371"/>
                </a:lnTo>
                <a:lnTo>
                  <a:pt x="590" y="317"/>
                </a:lnTo>
                <a:lnTo>
                  <a:pt x="633" y="266"/>
                </a:lnTo>
                <a:lnTo>
                  <a:pt x="680" y="219"/>
                </a:lnTo>
                <a:lnTo>
                  <a:pt x="731" y="175"/>
                </a:lnTo>
                <a:lnTo>
                  <a:pt x="785" y="136"/>
                </a:lnTo>
                <a:lnTo>
                  <a:pt x="843" y="101"/>
                </a:lnTo>
                <a:lnTo>
                  <a:pt x="903" y="71"/>
                </a:lnTo>
                <a:lnTo>
                  <a:pt x="967" y="46"/>
                </a:lnTo>
                <a:lnTo>
                  <a:pt x="1032" y="26"/>
                </a:lnTo>
                <a:lnTo>
                  <a:pt x="1099" y="12"/>
                </a:lnTo>
                <a:lnTo>
                  <a:pt x="1169" y="3"/>
                </a:lnTo>
                <a:lnTo>
                  <a:pt x="12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Freeform 6"/>
          <p:cNvSpPr>
            <a:spLocks noEditPoints="1"/>
          </p:cNvSpPr>
          <p:nvPr/>
        </p:nvSpPr>
        <p:spPr bwMode="auto">
          <a:xfrm>
            <a:off x="3696435" y="3511644"/>
            <a:ext cx="397771" cy="397130"/>
          </a:xfrm>
          <a:custGeom>
            <a:avLst/>
            <a:gdLst>
              <a:gd name="T0" fmla="*/ 1077 w 2480"/>
              <a:gd name="T1" fmla="*/ 299 h 2475"/>
              <a:gd name="T2" fmla="*/ 889 w 2480"/>
              <a:gd name="T3" fmla="*/ 400 h 2475"/>
              <a:gd name="T4" fmla="*/ 756 w 2480"/>
              <a:gd name="T5" fmla="*/ 563 h 2475"/>
              <a:gd name="T6" fmla="*/ 692 w 2480"/>
              <a:gd name="T7" fmla="*/ 769 h 2475"/>
              <a:gd name="T8" fmla="*/ 714 w 2480"/>
              <a:gd name="T9" fmla="*/ 988 h 2475"/>
              <a:gd name="T10" fmla="*/ 815 w 2480"/>
              <a:gd name="T11" fmla="*/ 1174 h 2475"/>
              <a:gd name="T12" fmla="*/ 978 w 2480"/>
              <a:gd name="T13" fmla="*/ 1309 h 2475"/>
              <a:gd name="T14" fmla="*/ 1183 w 2480"/>
              <a:gd name="T15" fmla="*/ 1373 h 2475"/>
              <a:gd name="T16" fmla="*/ 1403 w 2480"/>
              <a:gd name="T17" fmla="*/ 1351 h 2475"/>
              <a:gd name="T18" fmla="*/ 1590 w 2480"/>
              <a:gd name="T19" fmla="*/ 1250 h 2475"/>
              <a:gd name="T20" fmla="*/ 1724 w 2480"/>
              <a:gd name="T21" fmla="*/ 1086 h 2475"/>
              <a:gd name="T22" fmla="*/ 1788 w 2480"/>
              <a:gd name="T23" fmla="*/ 881 h 2475"/>
              <a:gd name="T24" fmla="*/ 1766 w 2480"/>
              <a:gd name="T25" fmla="*/ 662 h 2475"/>
              <a:gd name="T26" fmla="*/ 1665 w 2480"/>
              <a:gd name="T27" fmla="*/ 476 h 2475"/>
              <a:gd name="T28" fmla="*/ 1502 w 2480"/>
              <a:gd name="T29" fmla="*/ 341 h 2475"/>
              <a:gd name="T30" fmla="*/ 1296 w 2480"/>
              <a:gd name="T31" fmla="*/ 277 h 2475"/>
              <a:gd name="T32" fmla="*/ 1381 w 2480"/>
              <a:gd name="T33" fmla="*/ 12 h 2475"/>
              <a:gd name="T34" fmla="*/ 1636 w 2480"/>
              <a:gd name="T35" fmla="*/ 101 h 2475"/>
              <a:gd name="T36" fmla="*/ 1847 w 2480"/>
              <a:gd name="T37" fmla="*/ 266 h 2475"/>
              <a:gd name="T38" fmla="*/ 1994 w 2480"/>
              <a:gd name="T39" fmla="*/ 489 h 2475"/>
              <a:gd name="T40" fmla="*/ 2064 w 2480"/>
              <a:gd name="T41" fmla="*/ 754 h 2475"/>
              <a:gd name="T42" fmla="*/ 2044 w 2480"/>
              <a:gd name="T43" fmla="*/ 1017 h 2475"/>
              <a:gd name="T44" fmla="*/ 1948 w 2480"/>
              <a:gd name="T45" fmla="*/ 1252 h 2475"/>
              <a:gd name="T46" fmla="*/ 1786 w 2480"/>
              <a:gd name="T47" fmla="*/ 1446 h 2475"/>
              <a:gd name="T48" fmla="*/ 1948 w 2480"/>
              <a:gd name="T49" fmla="*/ 1605 h 2475"/>
              <a:gd name="T50" fmla="*/ 2187 w 2480"/>
              <a:gd name="T51" fmla="*/ 1820 h 2475"/>
              <a:gd name="T52" fmla="*/ 2363 w 2480"/>
              <a:gd name="T53" fmla="*/ 2087 h 2475"/>
              <a:gd name="T54" fmla="*/ 2467 w 2480"/>
              <a:gd name="T55" fmla="*/ 2394 h 2475"/>
              <a:gd name="T56" fmla="*/ 2171 w 2480"/>
              <a:gd name="T57" fmla="*/ 2332 h 2475"/>
              <a:gd name="T58" fmla="*/ 2045 w 2480"/>
              <a:gd name="T59" fmla="*/ 2074 h 2475"/>
              <a:gd name="T60" fmla="*/ 1849 w 2480"/>
              <a:gd name="T61" fmla="*/ 1864 h 2475"/>
              <a:gd name="T62" fmla="*/ 1601 w 2480"/>
              <a:gd name="T63" fmla="*/ 1720 h 2475"/>
              <a:gd name="T64" fmla="*/ 1316 w 2480"/>
              <a:gd name="T65" fmla="*/ 1653 h 2475"/>
              <a:gd name="T66" fmla="*/ 1018 w 2480"/>
              <a:gd name="T67" fmla="*/ 1676 h 2475"/>
              <a:gd name="T68" fmla="*/ 749 w 2480"/>
              <a:gd name="T69" fmla="*/ 1783 h 2475"/>
              <a:gd name="T70" fmla="*/ 525 w 2480"/>
              <a:gd name="T71" fmla="*/ 1961 h 2475"/>
              <a:gd name="T72" fmla="*/ 362 w 2480"/>
              <a:gd name="T73" fmla="*/ 2197 h 2475"/>
              <a:gd name="T74" fmla="*/ 276 w 2480"/>
              <a:gd name="T75" fmla="*/ 2475 h 2475"/>
              <a:gd name="T76" fmla="*/ 55 w 2480"/>
              <a:gd name="T77" fmla="*/ 2236 h 2475"/>
              <a:gd name="T78" fmla="*/ 197 w 2480"/>
              <a:gd name="T79" fmla="*/ 1947 h 2475"/>
              <a:gd name="T80" fmla="*/ 405 w 2480"/>
              <a:gd name="T81" fmla="*/ 1705 h 2475"/>
              <a:gd name="T82" fmla="*/ 670 w 2480"/>
              <a:gd name="T83" fmla="*/ 1521 h 2475"/>
              <a:gd name="T84" fmla="*/ 605 w 2480"/>
              <a:gd name="T85" fmla="*/ 1355 h 2475"/>
              <a:gd name="T86" fmla="*/ 475 w 2480"/>
              <a:gd name="T87" fmla="*/ 1138 h 2475"/>
              <a:gd name="T88" fmla="*/ 416 w 2480"/>
              <a:gd name="T89" fmla="*/ 890 h 2475"/>
              <a:gd name="T90" fmla="*/ 440 w 2480"/>
              <a:gd name="T91" fmla="*/ 617 h 2475"/>
              <a:gd name="T92" fmla="*/ 550 w 2480"/>
              <a:gd name="T93" fmla="*/ 371 h 2475"/>
              <a:gd name="T94" fmla="*/ 731 w 2480"/>
              <a:gd name="T95" fmla="*/ 175 h 2475"/>
              <a:gd name="T96" fmla="*/ 967 w 2480"/>
              <a:gd name="T97" fmla="*/ 46 h 2475"/>
              <a:gd name="T98" fmla="*/ 1239 w 2480"/>
              <a:gd name="T99" fmla="*/ 0 h 2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5">
                <a:moveTo>
                  <a:pt x="1239" y="274"/>
                </a:moveTo>
                <a:lnTo>
                  <a:pt x="1183" y="277"/>
                </a:lnTo>
                <a:lnTo>
                  <a:pt x="1129" y="286"/>
                </a:lnTo>
                <a:lnTo>
                  <a:pt x="1077" y="299"/>
                </a:lnTo>
                <a:lnTo>
                  <a:pt x="1026" y="318"/>
                </a:lnTo>
                <a:lnTo>
                  <a:pt x="978" y="341"/>
                </a:lnTo>
                <a:lnTo>
                  <a:pt x="933" y="369"/>
                </a:lnTo>
                <a:lnTo>
                  <a:pt x="889" y="400"/>
                </a:lnTo>
                <a:lnTo>
                  <a:pt x="850" y="437"/>
                </a:lnTo>
                <a:lnTo>
                  <a:pt x="815" y="476"/>
                </a:lnTo>
                <a:lnTo>
                  <a:pt x="783" y="518"/>
                </a:lnTo>
                <a:lnTo>
                  <a:pt x="756" y="563"/>
                </a:lnTo>
                <a:lnTo>
                  <a:pt x="732" y="611"/>
                </a:lnTo>
                <a:lnTo>
                  <a:pt x="714" y="662"/>
                </a:lnTo>
                <a:lnTo>
                  <a:pt x="700" y="714"/>
                </a:lnTo>
                <a:lnTo>
                  <a:pt x="692" y="769"/>
                </a:lnTo>
                <a:lnTo>
                  <a:pt x="689" y="825"/>
                </a:lnTo>
                <a:lnTo>
                  <a:pt x="692" y="881"/>
                </a:lnTo>
                <a:lnTo>
                  <a:pt x="700" y="935"/>
                </a:lnTo>
                <a:lnTo>
                  <a:pt x="714" y="988"/>
                </a:lnTo>
                <a:lnTo>
                  <a:pt x="732" y="1038"/>
                </a:lnTo>
                <a:lnTo>
                  <a:pt x="756" y="1086"/>
                </a:lnTo>
                <a:lnTo>
                  <a:pt x="783" y="1132"/>
                </a:lnTo>
                <a:lnTo>
                  <a:pt x="815" y="1174"/>
                </a:lnTo>
                <a:lnTo>
                  <a:pt x="850" y="1213"/>
                </a:lnTo>
                <a:lnTo>
                  <a:pt x="889" y="1250"/>
                </a:lnTo>
                <a:lnTo>
                  <a:pt x="933" y="1281"/>
                </a:lnTo>
                <a:lnTo>
                  <a:pt x="978" y="1309"/>
                </a:lnTo>
                <a:lnTo>
                  <a:pt x="1026" y="1332"/>
                </a:lnTo>
                <a:lnTo>
                  <a:pt x="1077" y="1351"/>
                </a:lnTo>
                <a:lnTo>
                  <a:pt x="1129" y="1364"/>
                </a:lnTo>
                <a:lnTo>
                  <a:pt x="1183" y="1373"/>
                </a:lnTo>
                <a:lnTo>
                  <a:pt x="1239" y="1375"/>
                </a:lnTo>
                <a:lnTo>
                  <a:pt x="1296" y="1373"/>
                </a:lnTo>
                <a:lnTo>
                  <a:pt x="1351" y="1364"/>
                </a:lnTo>
                <a:lnTo>
                  <a:pt x="1403" y="1351"/>
                </a:lnTo>
                <a:lnTo>
                  <a:pt x="1454" y="1332"/>
                </a:lnTo>
                <a:lnTo>
                  <a:pt x="1502" y="1309"/>
                </a:lnTo>
                <a:lnTo>
                  <a:pt x="1547" y="1281"/>
                </a:lnTo>
                <a:lnTo>
                  <a:pt x="1590" y="1250"/>
                </a:lnTo>
                <a:lnTo>
                  <a:pt x="1629" y="1213"/>
                </a:lnTo>
                <a:lnTo>
                  <a:pt x="1665" y="1174"/>
                </a:lnTo>
                <a:lnTo>
                  <a:pt x="1697" y="1132"/>
                </a:lnTo>
                <a:lnTo>
                  <a:pt x="1724" y="1086"/>
                </a:lnTo>
                <a:lnTo>
                  <a:pt x="1748" y="1038"/>
                </a:lnTo>
                <a:lnTo>
                  <a:pt x="1766" y="988"/>
                </a:lnTo>
                <a:lnTo>
                  <a:pt x="1780" y="935"/>
                </a:lnTo>
                <a:lnTo>
                  <a:pt x="1788" y="881"/>
                </a:lnTo>
                <a:lnTo>
                  <a:pt x="1791" y="825"/>
                </a:lnTo>
                <a:lnTo>
                  <a:pt x="1788" y="769"/>
                </a:lnTo>
                <a:lnTo>
                  <a:pt x="1780" y="714"/>
                </a:lnTo>
                <a:lnTo>
                  <a:pt x="1766" y="662"/>
                </a:lnTo>
                <a:lnTo>
                  <a:pt x="1748" y="611"/>
                </a:lnTo>
                <a:lnTo>
                  <a:pt x="1724" y="563"/>
                </a:lnTo>
                <a:lnTo>
                  <a:pt x="1697" y="518"/>
                </a:lnTo>
                <a:lnTo>
                  <a:pt x="1665" y="476"/>
                </a:lnTo>
                <a:lnTo>
                  <a:pt x="1629" y="437"/>
                </a:lnTo>
                <a:lnTo>
                  <a:pt x="1590" y="400"/>
                </a:lnTo>
                <a:lnTo>
                  <a:pt x="1547" y="369"/>
                </a:lnTo>
                <a:lnTo>
                  <a:pt x="1502" y="341"/>
                </a:lnTo>
                <a:lnTo>
                  <a:pt x="1454" y="318"/>
                </a:lnTo>
                <a:lnTo>
                  <a:pt x="1403" y="299"/>
                </a:lnTo>
                <a:lnTo>
                  <a:pt x="1351" y="286"/>
                </a:lnTo>
                <a:lnTo>
                  <a:pt x="1296" y="277"/>
                </a:lnTo>
                <a:lnTo>
                  <a:pt x="1239" y="274"/>
                </a:lnTo>
                <a:close/>
                <a:moveTo>
                  <a:pt x="1239" y="0"/>
                </a:moveTo>
                <a:lnTo>
                  <a:pt x="1311" y="3"/>
                </a:lnTo>
                <a:lnTo>
                  <a:pt x="1381" y="12"/>
                </a:lnTo>
                <a:lnTo>
                  <a:pt x="1448" y="26"/>
                </a:lnTo>
                <a:lnTo>
                  <a:pt x="1513" y="46"/>
                </a:lnTo>
                <a:lnTo>
                  <a:pt x="1576" y="71"/>
                </a:lnTo>
                <a:lnTo>
                  <a:pt x="1636" y="101"/>
                </a:lnTo>
                <a:lnTo>
                  <a:pt x="1695" y="136"/>
                </a:lnTo>
                <a:lnTo>
                  <a:pt x="1749" y="175"/>
                </a:lnTo>
                <a:lnTo>
                  <a:pt x="1800" y="219"/>
                </a:lnTo>
                <a:lnTo>
                  <a:pt x="1847" y="266"/>
                </a:lnTo>
                <a:lnTo>
                  <a:pt x="1890" y="317"/>
                </a:lnTo>
                <a:lnTo>
                  <a:pt x="1929" y="371"/>
                </a:lnTo>
                <a:lnTo>
                  <a:pt x="1964" y="429"/>
                </a:lnTo>
                <a:lnTo>
                  <a:pt x="1994" y="489"/>
                </a:lnTo>
                <a:lnTo>
                  <a:pt x="2019" y="552"/>
                </a:lnTo>
                <a:lnTo>
                  <a:pt x="2040" y="617"/>
                </a:lnTo>
                <a:lnTo>
                  <a:pt x="2055" y="685"/>
                </a:lnTo>
                <a:lnTo>
                  <a:pt x="2064" y="754"/>
                </a:lnTo>
                <a:lnTo>
                  <a:pt x="2067" y="825"/>
                </a:lnTo>
                <a:lnTo>
                  <a:pt x="2064" y="890"/>
                </a:lnTo>
                <a:lnTo>
                  <a:pt x="2057" y="954"/>
                </a:lnTo>
                <a:lnTo>
                  <a:pt x="2044" y="1017"/>
                </a:lnTo>
                <a:lnTo>
                  <a:pt x="2027" y="1078"/>
                </a:lnTo>
                <a:lnTo>
                  <a:pt x="2004" y="1138"/>
                </a:lnTo>
                <a:lnTo>
                  <a:pt x="1978" y="1196"/>
                </a:lnTo>
                <a:lnTo>
                  <a:pt x="1948" y="1252"/>
                </a:lnTo>
                <a:lnTo>
                  <a:pt x="1913" y="1305"/>
                </a:lnTo>
                <a:lnTo>
                  <a:pt x="1875" y="1355"/>
                </a:lnTo>
                <a:lnTo>
                  <a:pt x="1832" y="1402"/>
                </a:lnTo>
                <a:lnTo>
                  <a:pt x="1786" y="1446"/>
                </a:lnTo>
                <a:lnTo>
                  <a:pt x="1736" y="1485"/>
                </a:lnTo>
                <a:lnTo>
                  <a:pt x="1809" y="1521"/>
                </a:lnTo>
                <a:lnTo>
                  <a:pt x="1880" y="1561"/>
                </a:lnTo>
                <a:lnTo>
                  <a:pt x="1948" y="1605"/>
                </a:lnTo>
                <a:lnTo>
                  <a:pt x="2012" y="1653"/>
                </a:lnTo>
                <a:lnTo>
                  <a:pt x="2075" y="1705"/>
                </a:lnTo>
                <a:lnTo>
                  <a:pt x="2132" y="1761"/>
                </a:lnTo>
                <a:lnTo>
                  <a:pt x="2187" y="1820"/>
                </a:lnTo>
                <a:lnTo>
                  <a:pt x="2237" y="1882"/>
                </a:lnTo>
                <a:lnTo>
                  <a:pt x="2283" y="1947"/>
                </a:lnTo>
                <a:lnTo>
                  <a:pt x="2325" y="2015"/>
                </a:lnTo>
                <a:lnTo>
                  <a:pt x="2363" y="2087"/>
                </a:lnTo>
                <a:lnTo>
                  <a:pt x="2397" y="2161"/>
                </a:lnTo>
                <a:lnTo>
                  <a:pt x="2425" y="2236"/>
                </a:lnTo>
                <a:lnTo>
                  <a:pt x="2449" y="2314"/>
                </a:lnTo>
                <a:lnTo>
                  <a:pt x="2467" y="2394"/>
                </a:lnTo>
                <a:lnTo>
                  <a:pt x="2480" y="2475"/>
                </a:lnTo>
                <a:lnTo>
                  <a:pt x="2204" y="2475"/>
                </a:lnTo>
                <a:lnTo>
                  <a:pt x="2190" y="2403"/>
                </a:lnTo>
                <a:lnTo>
                  <a:pt x="2171" y="2332"/>
                </a:lnTo>
                <a:lnTo>
                  <a:pt x="2147" y="2263"/>
                </a:lnTo>
                <a:lnTo>
                  <a:pt x="2118" y="2197"/>
                </a:lnTo>
                <a:lnTo>
                  <a:pt x="2084" y="2134"/>
                </a:lnTo>
                <a:lnTo>
                  <a:pt x="2045" y="2074"/>
                </a:lnTo>
                <a:lnTo>
                  <a:pt x="2001" y="2015"/>
                </a:lnTo>
                <a:lnTo>
                  <a:pt x="1954" y="1961"/>
                </a:lnTo>
                <a:lnTo>
                  <a:pt x="1904" y="1911"/>
                </a:lnTo>
                <a:lnTo>
                  <a:pt x="1849" y="1864"/>
                </a:lnTo>
                <a:lnTo>
                  <a:pt x="1792" y="1822"/>
                </a:lnTo>
                <a:lnTo>
                  <a:pt x="1731" y="1783"/>
                </a:lnTo>
                <a:lnTo>
                  <a:pt x="1668" y="1749"/>
                </a:lnTo>
                <a:lnTo>
                  <a:pt x="1601" y="1720"/>
                </a:lnTo>
                <a:lnTo>
                  <a:pt x="1532" y="1695"/>
                </a:lnTo>
                <a:lnTo>
                  <a:pt x="1462" y="1676"/>
                </a:lnTo>
                <a:lnTo>
                  <a:pt x="1390" y="1662"/>
                </a:lnTo>
                <a:lnTo>
                  <a:pt x="1316" y="1653"/>
                </a:lnTo>
                <a:lnTo>
                  <a:pt x="1239" y="1650"/>
                </a:lnTo>
                <a:lnTo>
                  <a:pt x="1164" y="1653"/>
                </a:lnTo>
                <a:lnTo>
                  <a:pt x="1090" y="1662"/>
                </a:lnTo>
                <a:lnTo>
                  <a:pt x="1018" y="1676"/>
                </a:lnTo>
                <a:lnTo>
                  <a:pt x="947" y="1695"/>
                </a:lnTo>
                <a:lnTo>
                  <a:pt x="878" y="1720"/>
                </a:lnTo>
                <a:lnTo>
                  <a:pt x="812" y="1749"/>
                </a:lnTo>
                <a:lnTo>
                  <a:pt x="749" y="1783"/>
                </a:lnTo>
                <a:lnTo>
                  <a:pt x="688" y="1822"/>
                </a:lnTo>
                <a:lnTo>
                  <a:pt x="631" y="1864"/>
                </a:lnTo>
                <a:lnTo>
                  <a:pt x="576" y="1911"/>
                </a:lnTo>
                <a:lnTo>
                  <a:pt x="525" y="1961"/>
                </a:lnTo>
                <a:lnTo>
                  <a:pt x="478" y="2015"/>
                </a:lnTo>
                <a:lnTo>
                  <a:pt x="435" y="2074"/>
                </a:lnTo>
                <a:lnTo>
                  <a:pt x="396" y="2134"/>
                </a:lnTo>
                <a:lnTo>
                  <a:pt x="362" y="2197"/>
                </a:lnTo>
                <a:lnTo>
                  <a:pt x="333" y="2263"/>
                </a:lnTo>
                <a:lnTo>
                  <a:pt x="309" y="2332"/>
                </a:lnTo>
                <a:lnTo>
                  <a:pt x="289" y="2403"/>
                </a:lnTo>
                <a:lnTo>
                  <a:pt x="276" y="2475"/>
                </a:lnTo>
                <a:lnTo>
                  <a:pt x="0" y="2475"/>
                </a:lnTo>
                <a:lnTo>
                  <a:pt x="13" y="2394"/>
                </a:lnTo>
                <a:lnTo>
                  <a:pt x="31" y="2314"/>
                </a:lnTo>
                <a:lnTo>
                  <a:pt x="55" y="2236"/>
                </a:lnTo>
                <a:lnTo>
                  <a:pt x="83" y="2161"/>
                </a:lnTo>
                <a:lnTo>
                  <a:pt x="116" y="2087"/>
                </a:lnTo>
                <a:lnTo>
                  <a:pt x="154" y="2015"/>
                </a:lnTo>
                <a:lnTo>
                  <a:pt x="197" y="1947"/>
                </a:lnTo>
                <a:lnTo>
                  <a:pt x="243" y="1882"/>
                </a:lnTo>
                <a:lnTo>
                  <a:pt x="293" y="1820"/>
                </a:lnTo>
                <a:lnTo>
                  <a:pt x="348" y="1761"/>
                </a:lnTo>
                <a:lnTo>
                  <a:pt x="405" y="1705"/>
                </a:lnTo>
                <a:lnTo>
                  <a:pt x="467" y="1653"/>
                </a:lnTo>
                <a:lnTo>
                  <a:pt x="531" y="1605"/>
                </a:lnTo>
                <a:lnTo>
                  <a:pt x="600" y="1561"/>
                </a:lnTo>
                <a:lnTo>
                  <a:pt x="670" y="1521"/>
                </a:lnTo>
                <a:lnTo>
                  <a:pt x="744" y="1485"/>
                </a:lnTo>
                <a:lnTo>
                  <a:pt x="694" y="1446"/>
                </a:lnTo>
                <a:lnTo>
                  <a:pt x="648" y="1402"/>
                </a:lnTo>
                <a:lnTo>
                  <a:pt x="605" y="1355"/>
                </a:lnTo>
                <a:lnTo>
                  <a:pt x="567" y="1305"/>
                </a:lnTo>
                <a:lnTo>
                  <a:pt x="531" y="1252"/>
                </a:lnTo>
                <a:lnTo>
                  <a:pt x="501" y="1196"/>
                </a:lnTo>
                <a:lnTo>
                  <a:pt x="475" y="1138"/>
                </a:lnTo>
                <a:lnTo>
                  <a:pt x="453" y="1078"/>
                </a:lnTo>
                <a:lnTo>
                  <a:pt x="436" y="1017"/>
                </a:lnTo>
                <a:lnTo>
                  <a:pt x="423" y="954"/>
                </a:lnTo>
                <a:lnTo>
                  <a:pt x="416" y="890"/>
                </a:lnTo>
                <a:lnTo>
                  <a:pt x="413" y="825"/>
                </a:lnTo>
                <a:lnTo>
                  <a:pt x="416" y="754"/>
                </a:lnTo>
                <a:lnTo>
                  <a:pt x="425" y="685"/>
                </a:lnTo>
                <a:lnTo>
                  <a:pt x="440" y="617"/>
                </a:lnTo>
                <a:lnTo>
                  <a:pt x="460" y="552"/>
                </a:lnTo>
                <a:lnTo>
                  <a:pt x="485" y="489"/>
                </a:lnTo>
                <a:lnTo>
                  <a:pt x="515" y="429"/>
                </a:lnTo>
                <a:lnTo>
                  <a:pt x="550" y="371"/>
                </a:lnTo>
                <a:lnTo>
                  <a:pt x="590" y="317"/>
                </a:lnTo>
                <a:lnTo>
                  <a:pt x="633" y="266"/>
                </a:lnTo>
                <a:lnTo>
                  <a:pt x="680" y="219"/>
                </a:lnTo>
                <a:lnTo>
                  <a:pt x="731" y="175"/>
                </a:lnTo>
                <a:lnTo>
                  <a:pt x="785" y="136"/>
                </a:lnTo>
                <a:lnTo>
                  <a:pt x="843" y="101"/>
                </a:lnTo>
                <a:lnTo>
                  <a:pt x="903" y="71"/>
                </a:lnTo>
                <a:lnTo>
                  <a:pt x="967" y="46"/>
                </a:lnTo>
                <a:lnTo>
                  <a:pt x="1032" y="26"/>
                </a:lnTo>
                <a:lnTo>
                  <a:pt x="1099" y="12"/>
                </a:lnTo>
                <a:lnTo>
                  <a:pt x="1169" y="3"/>
                </a:lnTo>
                <a:lnTo>
                  <a:pt x="12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Freeform 6"/>
          <p:cNvSpPr>
            <a:spLocks noEditPoints="1"/>
          </p:cNvSpPr>
          <p:nvPr/>
        </p:nvSpPr>
        <p:spPr bwMode="auto">
          <a:xfrm>
            <a:off x="3941806" y="3646528"/>
            <a:ext cx="397771" cy="397130"/>
          </a:xfrm>
          <a:custGeom>
            <a:avLst/>
            <a:gdLst>
              <a:gd name="T0" fmla="*/ 1077 w 2480"/>
              <a:gd name="T1" fmla="*/ 299 h 2475"/>
              <a:gd name="T2" fmla="*/ 889 w 2480"/>
              <a:gd name="T3" fmla="*/ 400 h 2475"/>
              <a:gd name="T4" fmla="*/ 756 w 2480"/>
              <a:gd name="T5" fmla="*/ 563 h 2475"/>
              <a:gd name="T6" fmla="*/ 692 w 2480"/>
              <a:gd name="T7" fmla="*/ 769 h 2475"/>
              <a:gd name="T8" fmla="*/ 714 w 2480"/>
              <a:gd name="T9" fmla="*/ 988 h 2475"/>
              <a:gd name="T10" fmla="*/ 815 w 2480"/>
              <a:gd name="T11" fmla="*/ 1174 h 2475"/>
              <a:gd name="T12" fmla="*/ 978 w 2480"/>
              <a:gd name="T13" fmla="*/ 1309 h 2475"/>
              <a:gd name="T14" fmla="*/ 1183 w 2480"/>
              <a:gd name="T15" fmla="*/ 1373 h 2475"/>
              <a:gd name="T16" fmla="*/ 1403 w 2480"/>
              <a:gd name="T17" fmla="*/ 1351 h 2475"/>
              <a:gd name="T18" fmla="*/ 1590 w 2480"/>
              <a:gd name="T19" fmla="*/ 1250 h 2475"/>
              <a:gd name="T20" fmla="*/ 1724 w 2480"/>
              <a:gd name="T21" fmla="*/ 1086 h 2475"/>
              <a:gd name="T22" fmla="*/ 1788 w 2480"/>
              <a:gd name="T23" fmla="*/ 881 h 2475"/>
              <a:gd name="T24" fmla="*/ 1766 w 2480"/>
              <a:gd name="T25" fmla="*/ 662 h 2475"/>
              <a:gd name="T26" fmla="*/ 1665 w 2480"/>
              <a:gd name="T27" fmla="*/ 476 h 2475"/>
              <a:gd name="T28" fmla="*/ 1502 w 2480"/>
              <a:gd name="T29" fmla="*/ 341 h 2475"/>
              <a:gd name="T30" fmla="*/ 1296 w 2480"/>
              <a:gd name="T31" fmla="*/ 277 h 2475"/>
              <a:gd name="T32" fmla="*/ 1381 w 2480"/>
              <a:gd name="T33" fmla="*/ 12 h 2475"/>
              <a:gd name="T34" fmla="*/ 1636 w 2480"/>
              <a:gd name="T35" fmla="*/ 101 h 2475"/>
              <a:gd name="T36" fmla="*/ 1847 w 2480"/>
              <a:gd name="T37" fmla="*/ 266 h 2475"/>
              <a:gd name="T38" fmla="*/ 1994 w 2480"/>
              <a:gd name="T39" fmla="*/ 489 h 2475"/>
              <a:gd name="T40" fmla="*/ 2064 w 2480"/>
              <a:gd name="T41" fmla="*/ 754 h 2475"/>
              <a:gd name="T42" fmla="*/ 2044 w 2480"/>
              <a:gd name="T43" fmla="*/ 1017 h 2475"/>
              <a:gd name="T44" fmla="*/ 1948 w 2480"/>
              <a:gd name="T45" fmla="*/ 1252 h 2475"/>
              <a:gd name="T46" fmla="*/ 1786 w 2480"/>
              <a:gd name="T47" fmla="*/ 1446 h 2475"/>
              <a:gd name="T48" fmla="*/ 1948 w 2480"/>
              <a:gd name="T49" fmla="*/ 1605 h 2475"/>
              <a:gd name="T50" fmla="*/ 2187 w 2480"/>
              <a:gd name="T51" fmla="*/ 1820 h 2475"/>
              <a:gd name="T52" fmla="*/ 2363 w 2480"/>
              <a:gd name="T53" fmla="*/ 2087 h 2475"/>
              <a:gd name="T54" fmla="*/ 2467 w 2480"/>
              <a:gd name="T55" fmla="*/ 2394 h 2475"/>
              <a:gd name="T56" fmla="*/ 2171 w 2480"/>
              <a:gd name="T57" fmla="*/ 2332 h 2475"/>
              <a:gd name="T58" fmla="*/ 2045 w 2480"/>
              <a:gd name="T59" fmla="*/ 2074 h 2475"/>
              <a:gd name="T60" fmla="*/ 1849 w 2480"/>
              <a:gd name="T61" fmla="*/ 1864 h 2475"/>
              <a:gd name="T62" fmla="*/ 1601 w 2480"/>
              <a:gd name="T63" fmla="*/ 1720 h 2475"/>
              <a:gd name="T64" fmla="*/ 1316 w 2480"/>
              <a:gd name="T65" fmla="*/ 1653 h 2475"/>
              <a:gd name="T66" fmla="*/ 1018 w 2480"/>
              <a:gd name="T67" fmla="*/ 1676 h 2475"/>
              <a:gd name="T68" fmla="*/ 749 w 2480"/>
              <a:gd name="T69" fmla="*/ 1783 h 2475"/>
              <a:gd name="T70" fmla="*/ 525 w 2480"/>
              <a:gd name="T71" fmla="*/ 1961 h 2475"/>
              <a:gd name="T72" fmla="*/ 362 w 2480"/>
              <a:gd name="T73" fmla="*/ 2197 h 2475"/>
              <a:gd name="T74" fmla="*/ 276 w 2480"/>
              <a:gd name="T75" fmla="*/ 2475 h 2475"/>
              <a:gd name="T76" fmla="*/ 55 w 2480"/>
              <a:gd name="T77" fmla="*/ 2236 h 2475"/>
              <a:gd name="T78" fmla="*/ 197 w 2480"/>
              <a:gd name="T79" fmla="*/ 1947 h 2475"/>
              <a:gd name="T80" fmla="*/ 405 w 2480"/>
              <a:gd name="T81" fmla="*/ 1705 h 2475"/>
              <a:gd name="T82" fmla="*/ 670 w 2480"/>
              <a:gd name="T83" fmla="*/ 1521 h 2475"/>
              <a:gd name="T84" fmla="*/ 605 w 2480"/>
              <a:gd name="T85" fmla="*/ 1355 h 2475"/>
              <a:gd name="T86" fmla="*/ 475 w 2480"/>
              <a:gd name="T87" fmla="*/ 1138 h 2475"/>
              <a:gd name="T88" fmla="*/ 416 w 2480"/>
              <a:gd name="T89" fmla="*/ 890 h 2475"/>
              <a:gd name="T90" fmla="*/ 440 w 2480"/>
              <a:gd name="T91" fmla="*/ 617 h 2475"/>
              <a:gd name="T92" fmla="*/ 550 w 2480"/>
              <a:gd name="T93" fmla="*/ 371 h 2475"/>
              <a:gd name="T94" fmla="*/ 731 w 2480"/>
              <a:gd name="T95" fmla="*/ 175 h 2475"/>
              <a:gd name="T96" fmla="*/ 967 w 2480"/>
              <a:gd name="T97" fmla="*/ 46 h 2475"/>
              <a:gd name="T98" fmla="*/ 1239 w 2480"/>
              <a:gd name="T99" fmla="*/ 0 h 2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480" h="2475">
                <a:moveTo>
                  <a:pt x="1239" y="274"/>
                </a:moveTo>
                <a:lnTo>
                  <a:pt x="1183" y="277"/>
                </a:lnTo>
                <a:lnTo>
                  <a:pt x="1129" y="286"/>
                </a:lnTo>
                <a:lnTo>
                  <a:pt x="1077" y="299"/>
                </a:lnTo>
                <a:lnTo>
                  <a:pt x="1026" y="318"/>
                </a:lnTo>
                <a:lnTo>
                  <a:pt x="978" y="341"/>
                </a:lnTo>
                <a:lnTo>
                  <a:pt x="933" y="369"/>
                </a:lnTo>
                <a:lnTo>
                  <a:pt x="889" y="400"/>
                </a:lnTo>
                <a:lnTo>
                  <a:pt x="850" y="437"/>
                </a:lnTo>
                <a:lnTo>
                  <a:pt x="815" y="476"/>
                </a:lnTo>
                <a:lnTo>
                  <a:pt x="783" y="518"/>
                </a:lnTo>
                <a:lnTo>
                  <a:pt x="756" y="563"/>
                </a:lnTo>
                <a:lnTo>
                  <a:pt x="732" y="611"/>
                </a:lnTo>
                <a:lnTo>
                  <a:pt x="714" y="662"/>
                </a:lnTo>
                <a:lnTo>
                  <a:pt x="700" y="714"/>
                </a:lnTo>
                <a:lnTo>
                  <a:pt x="692" y="769"/>
                </a:lnTo>
                <a:lnTo>
                  <a:pt x="689" y="825"/>
                </a:lnTo>
                <a:lnTo>
                  <a:pt x="692" y="881"/>
                </a:lnTo>
                <a:lnTo>
                  <a:pt x="700" y="935"/>
                </a:lnTo>
                <a:lnTo>
                  <a:pt x="714" y="988"/>
                </a:lnTo>
                <a:lnTo>
                  <a:pt x="732" y="1038"/>
                </a:lnTo>
                <a:lnTo>
                  <a:pt x="756" y="1086"/>
                </a:lnTo>
                <a:lnTo>
                  <a:pt x="783" y="1132"/>
                </a:lnTo>
                <a:lnTo>
                  <a:pt x="815" y="1174"/>
                </a:lnTo>
                <a:lnTo>
                  <a:pt x="850" y="1213"/>
                </a:lnTo>
                <a:lnTo>
                  <a:pt x="889" y="1250"/>
                </a:lnTo>
                <a:lnTo>
                  <a:pt x="933" y="1281"/>
                </a:lnTo>
                <a:lnTo>
                  <a:pt x="978" y="1309"/>
                </a:lnTo>
                <a:lnTo>
                  <a:pt x="1026" y="1332"/>
                </a:lnTo>
                <a:lnTo>
                  <a:pt x="1077" y="1351"/>
                </a:lnTo>
                <a:lnTo>
                  <a:pt x="1129" y="1364"/>
                </a:lnTo>
                <a:lnTo>
                  <a:pt x="1183" y="1373"/>
                </a:lnTo>
                <a:lnTo>
                  <a:pt x="1239" y="1375"/>
                </a:lnTo>
                <a:lnTo>
                  <a:pt x="1296" y="1373"/>
                </a:lnTo>
                <a:lnTo>
                  <a:pt x="1351" y="1364"/>
                </a:lnTo>
                <a:lnTo>
                  <a:pt x="1403" y="1351"/>
                </a:lnTo>
                <a:lnTo>
                  <a:pt x="1454" y="1332"/>
                </a:lnTo>
                <a:lnTo>
                  <a:pt x="1502" y="1309"/>
                </a:lnTo>
                <a:lnTo>
                  <a:pt x="1547" y="1281"/>
                </a:lnTo>
                <a:lnTo>
                  <a:pt x="1590" y="1250"/>
                </a:lnTo>
                <a:lnTo>
                  <a:pt x="1629" y="1213"/>
                </a:lnTo>
                <a:lnTo>
                  <a:pt x="1665" y="1174"/>
                </a:lnTo>
                <a:lnTo>
                  <a:pt x="1697" y="1132"/>
                </a:lnTo>
                <a:lnTo>
                  <a:pt x="1724" y="1086"/>
                </a:lnTo>
                <a:lnTo>
                  <a:pt x="1748" y="1038"/>
                </a:lnTo>
                <a:lnTo>
                  <a:pt x="1766" y="988"/>
                </a:lnTo>
                <a:lnTo>
                  <a:pt x="1780" y="935"/>
                </a:lnTo>
                <a:lnTo>
                  <a:pt x="1788" y="881"/>
                </a:lnTo>
                <a:lnTo>
                  <a:pt x="1791" y="825"/>
                </a:lnTo>
                <a:lnTo>
                  <a:pt x="1788" y="769"/>
                </a:lnTo>
                <a:lnTo>
                  <a:pt x="1780" y="714"/>
                </a:lnTo>
                <a:lnTo>
                  <a:pt x="1766" y="662"/>
                </a:lnTo>
                <a:lnTo>
                  <a:pt x="1748" y="611"/>
                </a:lnTo>
                <a:lnTo>
                  <a:pt x="1724" y="563"/>
                </a:lnTo>
                <a:lnTo>
                  <a:pt x="1697" y="518"/>
                </a:lnTo>
                <a:lnTo>
                  <a:pt x="1665" y="476"/>
                </a:lnTo>
                <a:lnTo>
                  <a:pt x="1629" y="437"/>
                </a:lnTo>
                <a:lnTo>
                  <a:pt x="1590" y="400"/>
                </a:lnTo>
                <a:lnTo>
                  <a:pt x="1547" y="369"/>
                </a:lnTo>
                <a:lnTo>
                  <a:pt x="1502" y="341"/>
                </a:lnTo>
                <a:lnTo>
                  <a:pt x="1454" y="318"/>
                </a:lnTo>
                <a:lnTo>
                  <a:pt x="1403" y="299"/>
                </a:lnTo>
                <a:lnTo>
                  <a:pt x="1351" y="286"/>
                </a:lnTo>
                <a:lnTo>
                  <a:pt x="1296" y="277"/>
                </a:lnTo>
                <a:lnTo>
                  <a:pt x="1239" y="274"/>
                </a:lnTo>
                <a:close/>
                <a:moveTo>
                  <a:pt x="1239" y="0"/>
                </a:moveTo>
                <a:lnTo>
                  <a:pt x="1311" y="3"/>
                </a:lnTo>
                <a:lnTo>
                  <a:pt x="1381" y="12"/>
                </a:lnTo>
                <a:lnTo>
                  <a:pt x="1448" y="26"/>
                </a:lnTo>
                <a:lnTo>
                  <a:pt x="1513" y="46"/>
                </a:lnTo>
                <a:lnTo>
                  <a:pt x="1576" y="71"/>
                </a:lnTo>
                <a:lnTo>
                  <a:pt x="1636" y="101"/>
                </a:lnTo>
                <a:lnTo>
                  <a:pt x="1695" y="136"/>
                </a:lnTo>
                <a:lnTo>
                  <a:pt x="1749" y="175"/>
                </a:lnTo>
                <a:lnTo>
                  <a:pt x="1800" y="219"/>
                </a:lnTo>
                <a:lnTo>
                  <a:pt x="1847" y="266"/>
                </a:lnTo>
                <a:lnTo>
                  <a:pt x="1890" y="317"/>
                </a:lnTo>
                <a:lnTo>
                  <a:pt x="1929" y="371"/>
                </a:lnTo>
                <a:lnTo>
                  <a:pt x="1964" y="429"/>
                </a:lnTo>
                <a:lnTo>
                  <a:pt x="1994" y="489"/>
                </a:lnTo>
                <a:lnTo>
                  <a:pt x="2019" y="552"/>
                </a:lnTo>
                <a:lnTo>
                  <a:pt x="2040" y="617"/>
                </a:lnTo>
                <a:lnTo>
                  <a:pt x="2055" y="685"/>
                </a:lnTo>
                <a:lnTo>
                  <a:pt x="2064" y="754"/>
                </a:lnTo>
                <a:lnTo>
                  <a:pt x="2067" y="825"/>
                </a:lnTo>
                <a:lnTo>
                  <a:pt x="2064" y="890"/>
                </a:lnTo>
                <a:lnTo>
                  <a:pt x="2057" y="954"/>
                </a:lnTo>
                <a:lnTo>
                  <a:pt x="2044" y="1017"/>
                </a:lnTo>
                <a:lnTo>
                  <a:pt x="2027" y="1078"/>
                </a:lnTo>
                <a:lnTo>
                  <a:pt x="2004" y="1138"/>
                </a:lnTo>
                <a:lnTo>
                  <a:pt x="1978" y="1196"/>
                </a:lnTo>
                <a:lnTo>
                  <a:pt x="1948" y="1252"/>
                </a:lnTo>
                <a:lnTo>
                  <a:pt x="1913" y="1305"/>
                </a:lnTo>
                <a:lnTo>
                  <a:pt x="1875" y="1355"/>
                </a:lnTo>
                <a:lnTo>
                  <a:pt x="1832" y="1402"/>
                </a:lnTo>
                <a:lnTo>
                  <a:pt x="1786" y="1446"/>
                </a:lnTo>
                <a:lnTo>
                  <a:pt x="1736" y="1485"/>
                </a:lnTo>
                <a:lnTo>
                  <a:pt x="1809" y="1521"/>
                </a:lnTo>
                <a:lnTo>
                  <a:pt x="1880" y="1561"/>
                </a:lnTo>
                <a:lnTo>
                  <a:pt x="1948" y="1605"/>
                </a:lnTo>
                <a:lnTo>
                  <a:pt x="2012" y="1653"/>
                </a:lnTo>
                <a:lnTo>
                  <a:pt x="2075" y="1705"/>
                </a:lnTo>
                <a:lnTo>
                  <a:pt x="2132" y="1761"/>
                </a:lnTo>
                <a:lnTo>
                  <a:pt x="2187" y="1820"/>
                </a:lnTo>
                <a:lnTo>
                  <a:pt x="2237" y="1882"/>
                </a:lnTo>
                <a:lnTo>
                  <a:pt x="2283" y="1947"/>
                </a:lnTo>
                <a:lnTo>
                  <a:pt x="2325" y="2015"/>
                </a:lnTo>
                <a:lnTo>
                  <a:pt x="2363" y="2087"/>
                </a:lnTo>
                <a:lnTo>
                  <a:pt x="2397" y="2161"/>
                </a:lnTo>
                <a:lnTo>
                  <a:pt x="2425" y="2236"/>
                </a:lnTo>
                <a:lnTo>
                  <a:pt x="2449" y="2314"/>
                </a:lnTo>
                <a:lnTo>
                  <a:pt x="2467" y="2394"/>
                </a:lnTo>
                <a:lnTo>
                  <a:pt x="2480" y="2475"/>
                </a:lnTo>
                <a:lnTo>
                  <a:pt x="2204" y="2475"/>
                </a:lnTo>
                <a:lnTo>
                  <a:pt x="2190" y="2403"/>
                </a:lnTo>
                <a:lnTo>
                  <a:pt x="2171" y="2332"/>
                </a:lnTo>
                <a:lnTo>
                  <a:pt x="2147" y="2263"/>
                </a:lnTo>
                <a:lnTo>
                  <a:pt x="2118" y="2197"/>
                </a:lnTo>
                <a:lnTo>
                  <a:pt x="2084" y="2134"/>
                </a:lnTo>
                <a:lnTo>
                  <a:pt x="2045" y="2074"/>
                </a:lnTo>
                <a:lnTo>
                  <a:pt x="2001" y="2015"/>
                </a:lnTo>
                <a:lnTo>
                  <a:pt x="1954" y="1961"/>
                </a:lnTo>
                <a:lnTo>
                  <a:pt x="1904" y="1911"/>
                </a:lnTo>
                <a:lnTo>
                  <a:pt x="1849" y="1864"/>
                </a:lnTo>
                <a:lnTo>
                  <a:pt x="1792" y="1822"/>
                </a:lnTo>
                <a:lnTo>
                  <a:pt x="1731" y="1783"/>
                </a:lnTo>
                <a:lnTo>
                  <a:pt x="1668" y="1749"/>
                </a:lnTo>
                <a:lnTo>
                  <a:pt x="1601" y="1720"/>
                </a:lnTo>
                <a:lnTo>
                  <a:pt x="1532" y="1695"/>
                </a:lnTo>
                <a:lnTo>
                  <a:pt x="1462" y="1676"/>
                </a:lnTo>
                <a:lnTo>
                  <a:pt x="1390" y="1662"/>
                </a:lnTo>
                <a:lnTo>
                  <a:pt x="1316" y="1653"/>
                </a:lnTo>
                <a:lnTo>
                  <a:pt x="1239" y="1650"/>
                </a:lnTo>
                <a:lnTo>
                  <a:pt x="1164" y="1653"/>
                </a:lnTo>
                <a:lnTo>
                  <a:pt x="1090" y="1662"/>
                </a:lnTo>
                <a:lnTo>
                  <a:pt x="1018" y="1676"/>
                </a:lnTo>
                <a:lnTo>
                  <a:pt x="947" y="1695"/>
                </a:lnTo>
                <a:lnTo>
                  <a:pt x="878" y="1720"/>
                </a:lnTo>
                <a:lnTo>
                  <a:pt x="812" y="1749"/>
                </a:lnTo>
                <a:lnTo>
                  <a:pt x="749" y="1783"/>
                </a:lnTo>
                <a:lnTo>
                  <a:pt x="688" y="1822"/>
                </a:lnTo>
                <a:lnTo>
                  <a:pt x="631" y="1864"/>
                </a:lnTo>
                <a:lnTo>
                  <a:pt x="576" y="1911"/>
                </a:lnTo>
                <a:lnTo>
                  <a:pt x="525" y="1961"/>
                </a:lnTo>
                <a:lnTo>
                  <a:pt x="478" y="2015"/>
                </a:lnTo>
                <a:lnTo>
                  <a:pt x="435" y="2074"/>
                </a:lnTo>
                <a:lnTo>
                  <a:pt x="396" y="2134"/>
                </a:lnTo>
                <a:lnTo>
                  <a:pt x="362" y="2197"/>
                </a:lnTo>
                <a:lnTo>
                  <a:pt x="333" y="2263"/>
                </a:lnTo>
                <a:lnTo>
                  <a:pt x="309" y="2332"/>
                </a:lnTo>
                <a:lnTo>
                  <a:pt x="289" y="2403"/>
                </a:lnTo>
                <a:lnTo>
                  <a:pt x="276" y="2475"/>
                </a:lnTo>
                <a:lnTo>
                  <a:pt x="0" y="2475"/>
                </a:lnTo>
                <a:lnTo>
                  <a:pt x="13" y="2394"/>
                </a:lnTo>
                <a:lnTo>
                  <a:pt x="31" y="2314"/>
                </a:lnTo>
                <a:lnTo>
                  <a:pt x="55" y="2236"/>
                </a:lnTo>
                <a:lnTo>
                  <a:pt x="83" y="2161"/>
                </a:lnTo>
                <a:lnTo>
                  <a:pt x="116" y="2087"/>
                </a:lnTo>
                <a:lnTo>
                  <a:pt x="154" y="2015"/>
                </a:lnTo>
                <a:lnTo>
                  <a:pt x="197" y="1947"/>
                </a:lnTo>
                <a:lnTo>
                  <a:pt x="243" y="1882"/>
                </a:lnTo>
                <a:lnTo>
                  <a:pt x="293" y="1820"/>
                </a:lnTo>
                <a:lnTo>
                  <a:pt x="348" y="1761"/>
                </a:lnTo>
                <a:lnTo>
                  <a:pt x="405" y="1705"/>
                </a:lnTo>
                <a:lnTo>
                  <a:pt x="467" y="1653"/>
                </a:lnTo>
                <a:lnTo>
                  <a:pt x="531" y="1605"/>
                </a:lnTo>
                <a:lnTo>
                  <a:pt x="600" y="1561"/>
                </a:lnTo>
                <a:lnTo>
                  <a:pt x="670" y="1521"/>
                </a:lnTo>
                <a:lnTo>
                  <a:pt x="744" y="1485"/>
                </a:lnTo>
                <a:lnTo>
                  <a:pt x="694" y="1446"/>
                </a:lnTo>
                <a:lnTo>
                  <a:pt x="648" y="1402"/>
                </a:lnTo>
                <a:lnTo>
                  <a:pt x="605" y="1355"/>
                </a:lnTo>
                <a:lnTo>
                  <a:pt x="567" y="1305"/>
                </a:lnTo>
                <a:lnTo>
                  <a:pt x="531" y="1252"/>
                </a:lnTo>
                <a:lnTo>
                  <a:pt x="501" y="1196"/>
                </a:lnTo>
                <a:lnTo>
                  <a:pt x="475" y="1138"/>
                </a:lnTo>
                <a:lnTo>
                  <a:pt x="453" y="1078"/>
                </a:lnTo>
                <a:lnTo>
                  <a:pt x="436" y="1017"/>
                </a:lnTo>
                <a:lnTo>
                  <a:pt x="423" y="954"/>
                </a:lnTo>
                <a:lnTo>
                  <a:pt x="416" y="890"/>
                </a:lnTo>
                <a:lnTo>
                  <a:pt x="413" y="825"/>
                </a:lnTo>
                <a:lnTo>
                  <a:pt x="416" y="754"/>
                </a:lnTo>
                <a:lnTo>
                  <a:pt x="425" y="685"/>
                </a:lnTo>
                <a:lnTo>
                  <a:pt x="440" y="617"/>
                </a:lnTo>
                <a:lnTo>
                  <a:pt x="460" y="552"/>
                </a:lnTo>
                <a:lnTo>
                  <a:pt x="485" y="489"/>
                </a:lnTo>
                <a:lnTo>
                  <a:pt x="515" y="429"/>
                </a:lnTo>
                <a:lnTo>
                  <a:pt x="550" y="371"/>
                </a:lnTo>
                <a:lnTo>
                  <a:pt x="590" y="317"/>
                </a:lnTo>
                <a:lnTo>
                  <a:pt x="633" y="266"/>
                </a:lnTo>
                <a:lnTo>
                  <a:pt x="680" y="219"/>
                </a:lnTo>
                <a:lnTo>
                  <a:pt x="731" y="175"/>
                </a:lnTo>
                <a:lnTo>
                  <a:pt x="785" y="136"/>
                </a:lnTo>
                <a:lnTo>
                  <a:pt x="843" y="101"/>
                </a:lnTo>
                <a:lnTo>
                  <a:pt x="903" y="71"/>
                </a:lnTo>
                <a:lnTo>
                  <a:pt x="967" y="46"/>
                </a:lnTo>
                <a:lnTo>
                  <a:pt x="1032" y="26"/>
                </a:lnTo>
                <a:lnTo>
                  <a:pt x="1099" y="12"/>
                </a:lnTo>
                <a:lnTo>
                  <a:pt x="1169" y="3"/>
                </a:lnTo>
                <a:lnTo>
                  <a:pt x="123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19" tIns="45709" rIns="91419" bIns="45709" numCol="1" anchor="t" anchorCtr="0" compatLnSpc="1">
            <a:prstTxWarp prst="textNoShape">
              <a:avLst/>
            </a:prstTxWarp>
          </a:bodyPr>
          <a:lstStyle/>
          <a:p>
            <a:endParaRPr lang="en-US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36 CuadroTexto"/>
          <p:cNvSpPr txBox="1"/>
          <p:nvPr/>
        </p:nvSpPr>
        <p:spPr>
          <a:xfrm>
            <a:off x="1899105" y="1843801"/>
            <a:ext cx="14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34533953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2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2" name="Rectangle 71">
            <a:extLst>
              <a:ext uri="{FF2B5EF4-FFF2-40B4-BE49-F238E27FC236}">
                <a16:creationId xmlns:a16="http://schemas.microsoft.com/office/drawing/2014/main" id="{F4C0B10B-D2C4-4A54-AFAD-3D27DF88B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6BADB90-C74B-40D6-86DC-503F65FCE8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09710" y="635716"/>
            <a:ext cx="11142208" cy="2080185"/>
            <a:chOff x="409710" y="635716"/>
            <a:chExt cx="11142208" cy="2080185"/>
          </a:xfrm>
        </p:grpSpPr>
        <p:sp>
          <p:nvSpPr>
            <p:cNvPr id="75" name="Freeform 44">
              <a:extLst>
                <a:ext uri="{FF2B5EF4-FFF2-40B4-BE49-F238E27FC236}">
                  <a16:creationId xmlns:a16="http://schemas.microsoft.com/office/drawing/2014/main" id="{6559431D-1886-4AE0-9B87-9AD2ECAB84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23203" y="635716"/>
              <a:ext cx="328612" cy="1742360"/>
            </a:xfrm>
            <a:custGeom>
              <a:avLst/>
              <a:gdLst>
                <a:gd name="T0" fmla="*/ 207 w 207"/>
                <a:gd name="T1" fmla="*/ 987 h 1114"/>
                <a:gd name="T2" fmla="*/ 0 w 207"/>
                <a:gd name="T3" fmla="*/ 1114 h 1114"/>
                <a:gd name="T4" fmla="*/ 0 w 207"/>
                <a:gd name="T5" fmla="*/ 127 h 1114"/>
                <a:gd name="T6" fmla="*/ 207 w 207"/>
                <a:gd name="T7" fmla="*/ 0 h 1114"/>
                <a:gd name="T8" fmla="*/ 207 w 207"/>
                <a:gd name="T9" fmla="*/ 987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114">
                  <a:moveTo>
                    <a:pt x="207" y="987"/>
                  </a:moveTo>
                  <a:lnTo>
                    <a:pt x="0" y="1114"/>
                  </a:lnTo>
                  <a:lnTo>
                    <a:pt x="0" y="127"/>
                  </a:lnTo>
                  <a:lnTo>
                    <a:pt x="207" y="0"/>
                  </a:lnTo>
                  <a:lnTo>
                    <a:pt x="207" y="987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6" name="Freeform 45">
              <a:extLst>
                <a:ext uri="{FF2B5EF4-FFF2-40B4-BE49-F238E27FC236}">
                  <a16:creationId xmlns:a16="http://schemas.microsoft.com/office/drawing/2014/main" id="{373850A5-B04A-4FCD-9E73-EE322167F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44926"/>
              <a:ext cx="559281" cy="1870975"/>
            </a:xfrm>
            <a:custGeom>
              <a:avLst/>
              <a:gdLst>
                <a:gd name="T0" fmla="*/ 447 w 447"/>
                <a:gd name="T1" fmla="*/ 1363 h 1363"/>
                <a:gd name="T2" fmla="*/ 0 w 447"/>
                <a:gd name="T3" fmla="*/ 987 h 1363"/>
                <a:gd name="T4" fmla="*/ 0 w 447"/>
                <a:gd name="T5" fmla="*/ 0 h 1363"/>
                <a:gd name="T6" fmla="*/ 447 w 447"/>
                <a:gd name="T7" fmla="*/ 376 h 1363"/>
                <a:gd name="T8" fmla="*/ 447 w 447"/>
                <a:gd name="T9" fmla="*/ 1363 h 1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1363">
                  <a:moveTo>
                    <a:pt x="447" y="1363"/>
                  </a:moveTo>
                  <a:lnTo>
                    <a:pt x="0" y="987"/>
                  </a:lnTo>
                  <a:lnTo>
                    <a:pt x="0" y="0"/>
                  </a:lnTo>
                  <a:lnTo>
                    <a:pt x="447" y="376"/>
                  </a:lnTo>
                  <a:lnTo>
                    <a:pt x="447" y="1363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46">
              <a:extLst>
                <a:ext uri="{FF2B5EF4-FFF2-40B4-BE49-F238E27FC236}">
                  <a16:creationId xmlns:a16="http://schemas.microsoft.com/office/drawing/2014/main" id="{82C18C67-80FA-4738-AA53-0AF2419F9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09710" y="837744"/>
              <a:ext cx="403225" cy="1705431"/>
            </a:xfrm>
            <a:custGeom>
              <a:avLst/>
              <a:gdLst>
                <a:gd name="T0" fmla="*/ 254 w 254"/>
                <a:gd name="T1" fmla="*/ 987 h 1109"/>
                <a:gd name="T2" fmla="*/ 0 w 254"/>
                <a:gd name="T3" fmla="*/ 1109 h 1109"/>
                <a:gd name="T4" fmla="*/ 0 w 254"/>
                <a:gd name="T5" fmla="*/ 119 h 1109"/>
                <a:gd name="T6" fmla="*/ 254 w 254"/>
                <a:gd name="T7" fmla="*/ 0 h 1109"/>
                <a:gd name="T8" fmla="*/ 254 w 254"/>
                <a:gd name="T9" fmla="*/ 987 h 1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09">
                  <a:moveTo>
                    <a:pt x="254" y="987"/>
                  </a:moveTo>
                  <a:lnTo>
                    <a:pt x="0" y="1109"/>
                  </a:lnTo>
                  <a:lnTo>
                    <a:pt x="0" y="119"/>
                  </a:lnTo>
                  <a:lnTo>
                    <a:pt x="254" y="0"/>
                  </a:lnTo>
                  <a:lnTo>
                    <a:pt x="254" y="98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47">
              <a:extLst>
                <a:ext uri="{FF2B5EF4-FFF2-40B4-BE49-F238E27FC236}">
                  <a16:creationId xmlns:a16="http://schemas.microsoft.com/office/drawing/2014/main" id="{48543B1A-8BF5-4C63-8404-41B2EA70B3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660" y="640894"/>
              <a:ext cx="168275" cy="1713195"/>
            </a:xfrm>
            <a:custGeom>
              <a:avLst/>
              <a:gdLst>
                <a:gd name="T0" fmla="*/ 106 w 106"/>
                <a:gd name="T1" fmla="*/ 1114 h 1114"/>
                <a:gd name="T2" fmla="*/ 0 w 106"/>
                <a:gd name="T3" fmla="*/ 1005 h 1114"/>
                <a:gd name="T4" fmla="*/ 0 w 106"/>
                <a:gd name="T5" fmla="*/ 0 h 1114"/>
                <a:gd name="T6" fmla="*/ 106 w 106"/>
                <a:gd name="T7" fmla="*/ 110 h 1114"/>
                <a:gd name="T8" fmla="*/ 106 w 106"/>
                <a:gd name="T9" fmla="*/ 1114 h 1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6" h="1114">
                  <a:moveTo>
                    <a:pt x="106" y="1114"/>
                  </a:moveTo>
                  <a:lnTo>
                    <a:pt x="0" y="1005"/>
                  </a:lnTo>
                  <a:lnTo>
                    <a:pt x="0" y="0"/>
                  </a:lnTo>
                  <a:lnTo>
                    <a:pt x="106" y="110"/>
                  </a:lnTo>
                  <a:lnTo>
                    <a:pt x="106" y="111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92DF5096-E051-498C-A3ED-CBA77A813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4055" y="660320"/>
              <a:ext cx="10907863" cy="111388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728797" y="568733"/>
            <a:ext cx="1062500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CO" sz="2900">
                <a:solidFill>
                  <a:srgbClr val="FFFFFF"/>
                </a:solidFill>
              </a:rPr>
              <a:t>¿Cómo funciono el modelo no supervisado K-medias ?</a:t>
            </a:r>
            <a:endParaRPr lang="en-US" sz="2900" b="0">
              <a:solidFill>
                <a:srgbClr val="FFFFFF"/>
              </a:solidFill>
            </a:endParaRPr>
          </a:p>
        </p:txBody>
      </p:sp>
      <p:sp>
        <p:nvSpPr>
          <p:cNvPr id="6" name="AutoShape 2" descr="Resultado de imagen de adaptación al cambio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sp>
        <p:nvSpPr>
          <p:cNvPr id="2" name="AutoShape 2" descr="Resultado de imagen de palabras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  <p:pic>
        <p:nvPicPr>
          <p:cNvPr id="14" name="13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1258810" y="2681287"/>
            <a:ext cx="5060104" cy="3719513"/>
          </a:xfrm>
          <a:prstGeom prst="rect">
            <a:avLst/>
          </a:prstGeom>
        </p:spPr>
      </p:pic>
      <p:pic>
        <p:nvPicPr>
          <p:cNvPr id="15" name="14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6462517" y="2681286"/>
            <a:ext cx="4924992" cy="3719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287008"/>
      </p:ext>
    </p:extLst>
  </p:cSld>
  <p:clrMapOvr>
    <a:masterClrMapping/>
  </p:clrMapOvr>
  <p:transition spd="slow"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ectangle 8"/>
          <p:cNvSpPr>
            <a:spLocks noChangeArrowheads="1"/>
          </p:cNvSpPr>
          <p:nvPr/>
        </p:nvSpPr>
        <p:spPr bwMode="auto">
          <a:xfrm>
            <a:off x="0" y="1828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0" y="322897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6" name="Rectangle 10"/>
          <p:cNvSpPr>
            <a:spLocks noChangeArrowheads="1"/>
          </p:cNvSpPr>
          <p:nvPr/>
        </p:nvSpPr>
        <p:spPr bwMode="auto">
          <a:xfrm>
            <a:off x="0" y="50958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Rectangle 11"/>
          <p:cNvSpPr>
            <a:spLocks noChangeArrowheads="1"/>
          </p:cNvSpPr>
          <p:nvPr/>
        </p:nvSpPr>
        <p:spPr bwMode="auto">
          <a:xfrm>
            <a:off x="0" y="65913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CO"/>
          </a:p>
        </p:txBody>
      </p:sp>
      <p:sp>
        <p:nvSpPr>
          <p:cNvPr id="8" name="Rectangle 12"/>
          <p:cNvSpPr>
            <a:spLocks noChangeArrowheads="1"/>
          </p:cNvSpPr>
          <p:nvPr/>
        </p:nvSpPr>
        <p:spPr bwMode="auto">
          <a:xfrm>
            <a:off x="0" y="84296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CO" sz="11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Calibri" pitchFamily="34" charset="0"/>
                <a:cs typeface="Times New Roman" pitchFamily="18" charset="0"/>
              </a:rPr>
              <a:t>  </a:t>
            </a:r>
            <a:endParaRPr kumimoji="0" lang="es-CO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5" name="1 Título"/>
          <p:cNvSpPr txBox="1">
            <a:spLocks/>
          </p:cNvSpPr>
          <p:nvPr/>
        </p:nvSpPr>
        <p:spPr>
          <a:xfrm>
            <a:off x="-1627865" y="67209"/>
            <a:ext cx="8537684" cy="708370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s-ES" sz="2800">
                <a:solidFill>
                  <a:srgbClr val="FFFFFF"/>
                </a:solidFill>
              </a:rPr>
              <a:t>Entendimiento de las variables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4913"/>
            <a:ext cx="12049125" cy="60130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950474"/>
            <a:ext cx="12191999" cy="3801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6849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/>
          </p:cNvSpPr>
          <p:nvPr/>
        </p:nvSpPr>
        <p:spPr>
          <a:xfrm>
            <a:off x="-3259078" y="79827"/>
            <a:ext cx="8537684" cy="708370"/>
          </a:xfrm>
          <a:prstGeom prst="rect">
            <a:avLst/>
          </a:prstGeom>
          <a:solidFill>
            <a:schemeClr val="accent1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s-ES" sz="2800">
                <a:solidFill>
                  <a:srgbClr val="FFFFFF"/>
                </a:solidFill>
              </a:rPr>
              <a:t>Perfil de clúster seleccionado </a:t>
            </a:r>
            <a:endParaRPr kumimoji="0" lang="es-MX" sz="2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"/>
            </a:endParaRPr>
          </a:p>
        </p:txBody>
      </p:sp>
      <p:pic>
        <p:nvPicPr>
          <p:cNvPr id="5" name="4 Imagen"/>
          <p:cNvPicPr/>
          <p:nvPr/>
        </p:nvPicPr>
        <p:blipFill>
          <a:blip r:embed="rId2"/>
          <a:stretch>
            <a:fillRect/>
          </a:stretch>
        </p:blipFill>
        <p:spPr>
          <a:xfrm>
            <a:off x="8801100" y="-214312"/>
            <a:ext cx="3390900" cy="7379386"/>
          </a:xfrm>
          <a:prstGeom prst="rect">
            <a:avLst/>
          </a:prstGeom>
        </p:spPr>
      </p:pic>
      <p:pic>
        <p:nvPicPr>
          <p:cNvPr id="6" name="5 Imagen"/>
          <p:cNvPicPr/>
          <p:nvPr/>
        </p:nvPicPr>
        <p:blipFill>
          <a:blip r:embed="rId3"/>
          <a:stretch>
            <a:fillRect/>
          </a:stretch>
        </p:blipFill>
        <p:spPr>
          <a:xfrm>
            <a:off x="5429250" y="-214312"/>
            <a:ext cx="3556357" cy="7379388"/>
          </a:xfrm>
          <a:prstGeom prst="rect">
            <a:avLst/>
          </a:prstGeom>
        </p:spPr>
      </p:pic>
      <p:cxnSp>
        <p:nvCxnSpPr>
          <p:cNvPr id="23" name="22 Conector recto de flecha"/>
          <p:cNvCxnSpPr/>
          <p:nvPr/>
        </p:nvCxnSpPr>
        <p:spPr>
          <a:xfrm flipH="1">
            <a:off x="3009113" y="2242021"/>
            <a:ext cx="2487945" cy="0"/>
          </a:xfrm>
          <a:prstGeom prst="straightConnector1">
            <a:avLst/>
          </a:prstGeom>
          <a:ln w="571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24 CuadroTexto"/>
          <p:cNvSpPr txBox="1"/>
          <p:nvPr/>
        </p:nvSpPr>
        <p:spPr>
          <a:xfrm>
            <a:off x="3279939" y="2440762"/>
            <a:ext cx="26653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b="1" dirty="0">
                <a:solidFill>
                  <a:srgbClr val="92D050"/>
                </a:solidFill>
              </a:rPr>
              <a:t>Variable  objetivo para el modelo supervisado</a:t>
            </a:r>
          </a:p>
        </p:txBody>
      </p:sp>
      <p:sp>
        <p:nvSpPr>
          <p:cNvPr id="26" name="25 Rectángulo"/>
          <p:cNvSpPr/>
          <p:nvPr/>
        </p:nvSpPr>
        <p:spPr>
          <a:xfrm>
            <a:off x="181460" y="1279049"/>
            <a:ext cx="21467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b="1" dirty="0">
                <a:solidFill>
                  <a:srgbClr val="92D050"/>
                </a:solidFill>
              </a:rPr>
              <a:t>Nivel de toxicidad</a:t>
            </a:r>
            <a:endParaRPr lang="es-CO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764" y="3768621"/>
            <a:ext cx="4176383" cy="3089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2 CuadroTexto"/>
          <p:cNvSpPr txBox="1"/>
          <p:nvPr/>
        </p:nvSpPr>
        <p:spPr>
          <a:xfrm>
            <a:off x="181460" y="2454236"/>
            <a:ext cx="1590190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Bajo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181460" y="2084904"/>
            <a:ext cx="2119898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Medio</a:t>
            </a:r>
          </a:p>
        </p:txBody>
      </p:sp>
      <p:sp>
        <p:nvSpPr>
          <p:cNvPr id="13" name="12 CuadroTexto"/>
          <p:cNvSpPr txBox="1"/>
          <p:nvPr/>
        </p:nvSpPr>
        <p:spPr>
          <a:xfrm>
            <a:off x="181459" y="1716644"/>
            <a:ext cx="2718904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s-CO" b="1" dirty="0">
                <a:solidFill>
                  <a:schemeClr val="bg1"/>
                </a:solidFill>
              </a:rPr>
              <a:t>Alto</a:t>
            </a:r>
          </a:p>
        </p:txBody>
      </p:sp>
    </p:spTree>
    <p:extLst>
      <p:ext uri="{BB962C8B-B14F-4D97-AF65-F5344CB8AC3E}">
        <p14:creationId xmlns:p14="http://schemas.microsoft.com/office/powerpoint/2010/main" val="29524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" grpId="0" animBg="1"/>
      <p:bldP spid="12" grpId="0" animBg="1"/>
      <p:bldP spid="1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F89BA95C-E681-4D2F-A306-BD26853773F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030" r="27859"/>
          <a:stretch/>
        </p:blipFill>
        <p:spPr>
          <a:xfrm>
            <a:off x="21" y="0"/>
            <a:ext cx="12191979" cy="6857990"/>
          </a:xfrm>
          <a:prstGeom prst="rect">
            <a:avLst/>
          </a:prstGeom>
        </p:spPr>
      </p:pic>
      <p:sp>
        <p:nvSpPr>
          <p:cNvPr id="8" name="Título 3"/>
          <p:cNvSpPr>
            <a:spLocks noGrp="1"/>
          </p:cNvSpPr>
          <p:nvPr>
            <p:ph type="title" idx="4294967295"/>
          </p:nvPr>
        </p:nvSpPr>
        <p:spPr>
          <a:xfrm>
            <a:off x="21" y="177420"/>
            <a:ext cx="10506456" cy="682252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b="1" err="1"/>
              <a:t>Algunas</a:t>
            </a:r>
            <a:r>
              <a:rPr lang="en-US" b="1"/>
              <a:t> Características</a:t>
            </a:r>
          </a:p>
        </p:txBody>
      </p:sp>
      <p:pic>
        <p:nvPicPr>
          <p:cNvPr id="9" name="8 Imagen"/>
          <p:cNvPicPr/>
          <p:nvPr/>
        </p:nvPicPr>
        <p:blipFill>
          <a:blip r:embed="rId4"/>
          <a:stretch>
            <a:fillRect/>
          </a:stretch>
        </p:blipFill>
        <p:spPr>
          <a:xfrm>
            <a:off x="6096009" y="245660"/>
            <a:ext cx="5895616" cy="3183339"/>
          </a:xfrm>
          <a:prstGeom prst="rect">
            <a:avLst/>
          </a:prstGeom>
        </p:spPr>
      </p:pic>
      <p:pic>
        <p:nvPicPr>
          <p:cNvPr id="10" name="9 Imagen"/>
          <p:cNvPicPr/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96009" y="3745166"/>
            <a:ext cx="5966717" cy="2819405"/>
          </a:xfrm>
          <a:prstGeom prst="rect">
            <a:avLst/>
          </a:prstGeom>
          <a:ln>
            <a:solidFill>
              <a:schemeClr val="accent4"/>
            </a:solidFill>
          </a:ln>
        </p:spPr>
      </p:pic>
      <p:pic>
        <p:nvPicPr>
          <p:cNvPr id="13" name="12 Imagen"/>
          <p:cNvPicPr/>
          <p:nvPr/>
        </p:nvPicPr>
        <p:blipFill>
          <a:blip r:embed="rId6"/>
          <a:stretch>
            <a:fillRect/>
          </a:stretch>
        </p:blipFill>
        <p:spPr>
          <a:xfrm>
            <a:off x="5813947" y="177420"/>
            <a:ext cx="6276075" cy="6509982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" name="2 Rectángulo"/>
          <p:cNvSpPr/>
          <p:nvPr/>
        </p:nvSpPr>
        <p:spPr>
          <a:xfrm>
            <a:off x="11341290" y="245660"/>
            <a:ext cx="721436" cy="6441742"/>
          </a:xfrm>
          <a:prstGeom prst="rect">
            <a:avLst/>
          </a:prstGeom>
          <a:noFill/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3268" y="6156696"/>
            <a:ext cx="880452" cy="650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15 CuadroTexto"/>
          <p:cNvSpPr txBox="1"/>
          <p:nvPr/>
        </p:nvSpPr>
        <p:spPr>
          <a:xfrm>
            <a:off x="4844091" y="6471951"/>
            <a:ext cx="14699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4A79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1540947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1648" y="1566862"/>
            <a:ext cx="4428452" cy="5291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1 Título"/>
          <p:cNvSpPr txBox="1">
            <a:spLocks/>
          </p:cNvSpPr>
          <p:nvPr/>
        </p:nvSpPr>
        <p:spPr>
          <a:xfrm>
            <a:off x="-1484990" y="150122"/>
            <a:ext cx="8537684" cy="708370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s-ES" sz="2800" dirty="0">
                <a:solidFill>
                  <a:srgbClr val="FFFFFF"/>
                </a:solidFill>
              </a:rPr>
              <a:t>Modelo Supervisado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7900988" y="858492"/>
            <a:ext cx="42291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   </a:t>
            </a:r>
            <a:r>
              <a:rPr lang="es-CO" sz="2400" dirty="0"/>
              <a:t>Árbol de clasificación</a:t>
            </a:r>
          </a:p>
          <a:p>
            <a:r>
              <a:rPr lang="es-ES" b="1" dirty="0" err="1"/>
              <a:t>sklearn.tree.DecisionTreeClassifier</a:t>
            </a:r>
            <a:endParaRPr lang="es-CO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3908"/>
            <a:ext cx="5033847" cy="3275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191288" y="2882555"/>
            <a:ext cx="422911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     </a:t>
            </a:r>
            <a:r>
              <a:rPr lang="es-CO" sz="2000" dirty="0"/>
              <a:t>Regresión logística </a:t>
            </a:r>
            <a:r>
              <a:rPr lang="es-CO" sz="2000" dirty="0" err="1"/>
              <a:t>Multinomial</a:t>
            </a:r>
            <a:endParaRPr lang="es-CO" sz="2000" dirty="0"/>
          </a:p>
          <a:p>
            <a:pPr algn="ctr"/>
            <a:r>
              <a:rPr lang="es-ES" b="1" dirty="0" err="1"/>
              <a:t>sklearn</a:t>
            </a:r>
            <a:endParaRPr lang="es-CO" dirty="0"/>
          </a:p>
        </p:txBody>
      </p:sp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41" y="1227824"/>
            <a:ext cx="6171515" cy="149902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662" y="3967910"/>
            <a:ext cx="1040919" cy="76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5593486" y="4401732"/>
            <a:ext cx="17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4A79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995216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1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642" y="3377037"/>
            <a:ext cx="4092697" cy="3480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" y="779201"/>
            <a:ext cx="8379728" cy="2592653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32" y="758751"/>
            <a:ext cx="6092510" cy="2627392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-1266570" y="779202"/>
            <a:ext cx="14725141" cy="2627392"/>
          </a:xfrm>
          <a:prstGeom prst="rect">
            <a:avLst/>
          </a:prstGeom>
          <a:solidFill>
            <a:schemeClr val="bg2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95262" y="-71439"/>
            <a:ext cx="10515600" cy="971550"/>
          </a:xfrm>
        </p:spPr>
        <p:txBody>
          <a:bodyPr>
            <a:normAutofit/>
          </a:bodyPr>
          <a:lstStyle/>
          <a:p>
            <a:r>
              <a:rPr lang="es-CO" b="1" dirty="0">
                <a:solidFill>
                  <a:schemeClr val="accent5"/>
                </a:solidFill>
              </a:rPr>
              <a:t>Evaluación de los modelos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7000129" y="2323373"/>
            <a:ext cx="4236318" cy="83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Comprobación</a:t>
            </a:r>
          </a:p>
        </p:txBody>
      </p:sp>
      <p:sp>
        <p:nvSpPr>
          <p:cNvPr id="6" name="5 CuadroTexto"/>
          <p:cNvSpPr txBox="1"/>
          <p:nvPr/>
        </p:nvSpPr>
        <p:spPr>
          <a:xfrm>
            <a:off x="1146120" y="2323675"/>
            <a:ext cx="3983093" cy="830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Entrenamiento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31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63" y="967227"/>
            <a:ext cx="1257300" cy="15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3000" b="98000" l="1739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204808"/>
            <a:ext cx="1480315" cy="128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98" y="3405613"/>
            <a:ext cx="3782395" cy="345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7 CuadroTexto"/>
          <p:cNvSpPr txBox="1"/>
          <p:nvPr/>
        </p:nvSpPr>
        <p:spPr>
          <a:xfrm>
            <a:off x="4642694" y="4491858"/>
            <a:ext cx="2443163" cy="13111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4400" b="1">
                <a:solidFill>
                  <a:schemeClr val="accent5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sz="4000" dirty="0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Regresión logística</a:t>
            </a:r>
          </a:p>
        </p:txBody>
      </p:sp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71" y="3386143"/>
            <a:ext cx="3721221" cy="3640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3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6941" y="3406594"/>
            <a:ext cx="3799506" cy="34887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10 CuadroTexto"/>
          <p:cNvSpPr txBox="1"/>
          <p:nvPr/>
        </p:nvSpPr>
        <p:spPr>
          <a:xfrm>
            <a:off x="4341593" y="3296174"/>
            <a:ext cx="2814641" cy="12003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419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4000" b="1">
                <a:solidFill>
                  <a:schemeClr val="accent6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s-CO" dirty="0"/>
              <a:t>Arboles de clasificación</a:t>
            </a:r>
          </a:p>
        </p:txBody>
      </p:sp>
    </p:spTree>
    <p:extLst>
      <p:ext uri="{BB962C8B-B14F-4D97-AF65-F5344CB8AC3E}">
        <p14:creationId xmlns:p14="http://schemas.microsoft.com/office/powerpoint/2010/main" val="12224455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2 Imagen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73965" y="779201"/>
            <a:ext cx="8379728" cy="2592653"/>
          </a:xfrm>
          <a:prstGeom prst="rect">
            <a:avLst/>
          </a:prstGeom>
        </p:spPr>
      </p:pic>
      <p:pic>
        <p:nvPicPr>
          <p:cNvPr id="2" name="1 Imagen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2032" y="758751"/>
            <a:ext cx="6092510" cy="2627392"/>
          </a:xfrm>
          <a:prstGeom prst="rect">
            <a:avLst/>
          </a:prstGeom>
        </p:spPr>
      </p:pic>
      <p:sp>
        <p:nvSpPr>
          <p:cNvPr id="4" name="3 Rectángulo"/>
          <p:cNvSpPr/>
          <p:nvPr/>
        </p:nvSpPr>
        <p:spPr>
          <a:xfrm>
            <a:off x="-1266570" y="779202"/>
            <a:ext cx="14725141" cy="2627392"/>
          </a:xfrm>
          <a:prstGeom prst="rect">
            <a:avLst/>
          </a:prstGeom>
          <a:solidFill>
            <a:schemeClr val="bg2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white"/>
              </a:solidFill>
            </a:endParaRPr>
          </a:p>
        </p:txBody>
      </p:sp>
      <p:sp>
        <p:nvSpPr>
          <p:cNvPr id="5" name="4 Título"/>
          <p:cNvSpPr>
            <a:spLocks noGrp="1"/>
          </p:cNvSpPr>
          <p:nvPr>
            <p:ph type="title"/>
          </p:nvPr>
        </p:nvSpPr>
        <p:spPr>
          <a:xfrm>
            <a:off x="195262" y="-71439"/>
            <a:ext cx="10515600" cy="971550"/>
          </a:xfrm>
        </p:spPr>
        <p:txBody>
          <a:bodyPr>
            <a:normAutofit/>
          </a:bodyPr>
          <a:lstStyle/>
          <a:p>
            <a:r>
              <a:rPr lang="es-CO" b="1" dirty="0">
                <a:solidFill>
                  <a:schemeClr val="accent5"/>
                </a:solidFill>
              </a:rPr>
              <a:t>Evaluación de los modelos</a:t>
            </a:r>
          </a:p>
        </p:txBody>
      </p:sp>
      <p:sp>
        <p:nvSpPr>
          <p:cNvPr id="7" name="6 CuadroTexto"/>
          <p:cNvSpPr txBox="1"/>
          <p:nvPr/>
        </p:nvSpPr>
        <p:spPr>
          <a:xfrm>
            <a:off x="4069445" y="2375033"/>
            <a:ext cx="4236318" cy="8314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799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Comprobación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3191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5363" y="967227"/>
            <a:ext cx="1257300" cy="15248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3000" b="98000" l="1739" r="98261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188" y="1204808"/>
            <a:ext cx="1480315" cy="12872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336" y="5978822"/>
            <a:ext cx="1040919" cy="7691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16 CuadroTexto"/>
          <p:cNvSpPr txBox="1"/>
          <p:nvPr/>
        </p:nvSpPr>
        <p:spPr>
          <a:xfrm>
            <a:off x="10454160" y="6412644"/>
            <a:ext cx="1737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2000" b="1" i="0" u="none" strike="noStrike" kern="0" cap="none" spc="0" normalizeH="0" baseline="0" noProof="0" dirty="0">
                <a:ln>
                  <a:noFill/>
                </a:ln>
                <a:solidFill>
                  <a:srgbClr val="004A79">
                    <a:lumMod val="40000"/>
                    <a:lumOff val="6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</a:rPr>
              <a:t>Kaggle</a:t>
            </a:r>
          </a:p>
        </p:txBody>
      </p:sp>
      <p:sp>
        <p:nvSpPr>
          <p:cNvPr id="9" name="8 Rectángulo"/>
          <p:cNvSpPr/>
          <p:nvPr/>
        </p:nvSpPr>
        <p:spPr>
          <a:xfrm>
            <a:off x="3279530" y="5978822"/>
            <a:ext cx="71680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>
              <a:buFont typeface="Wingdings" pitchFamily="2" charset="2"/>
              <a:buChar char="ü"/>
            </a:pPr>
            <a:r>
              <a:rPr lang="es-CO" sz="44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Árbol de clasificación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4" y="3648074"/>
            <a:ext cx="9800126" cy="2093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025" y="3829050"/>
            <a:ext cx="2914650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274" y="3648074"/>
            <a:ext cx="9928714" cy="24430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7274993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1 Título"/>
          <p:cNvSpPr txBox="1">
            <a:spLocks/>
          </p:cNvSpPr>
          <p:nvPr/>
        </p:nvSpPr>
        <p:spPr>
          <a:xfrm>
            <a:off x="-3485240" y="142875"/>
            <a:ext cx="8537684" cy="708370"/>
          </a:xfrm>
          <a:prstGeom prst="rect">
            <a:avLst/>
          </a:prstGeom>
          <a:solidFill>
            <a:schemeClr val="tx1"/>
          </a:solidFill>
        </p:spPr>
        <p:txBody>
          <a:bodyPr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r"/>
            <a:r>
              <a:rPr lang="es-ES" sz="2800" dirty="0">
                <a:solidFill>
                  <a:srgbClr val="FFFFFF"/>
                </a:solidFill>
              </a:rPr>
              <a:t>Árbol de clasificación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1443038"/>
            <a:ext cx="12091987" cy="428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3" y="851245"/>
            <a:ext cx="9456675" cy="58067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7416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man diving in water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98" b="15201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838200" y="3255565"/>
            <a:ext cx="10515600" cy="1325563"/>
          </a:xfrm>
          <a:ln>
            <a:noFill/>
          </a:ln>
        </p:spPr>
        <p:txBody>
          <a:bodyPr/>
          <a:lstStyle/>
          <a:p>
            <a:r>
              <a:rPr lang="es-CO" sz="3600">
                <a:solidFill>
                  <a:schemeClr val="bg1"/>
                </a:solidFill>
              </a:rPr>
              <a:t>Clasificación de comentario</a:t>
            </a:r>
          </a:p>
        </p:txBody>
      </p:sp>
      <p:sp>
        <p:nvSpPr>
          <p:cNvPr id="3" name="2 Medio marco"/>
          <p:cNvSpPr/>
          <p:nvPr/>
        </p:nvSpPr>
        <p:spPr>
          <a:xfrm>
            <a:off x="2783632" y="3284984"/>
            <a:ext cx="1296000" cy="129614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4A79"/>
              </a:solidFill>
            </a:endParaRPr>
          </a:p>
        </p:txBody>
      </p:sp>
      <p:sp>
        <p:nvSpPr>
          <p:cNvPr id="5" name="4 Medio marco"/>
          <p:cNvSpPr/>
          <p:nvPr/>
        </p:nvSpPr>
        <p:spPr>
          <a:xfrm rot="10800000">
            <a:off x="8040360" y="3284984"/>
            <a:ext cx="1296000" cy="1296144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bg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rgbClr val="004A7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342181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5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3" descr="Imagen que contiene circuito&#10;&#10;Descripción generada automáticamente">
            <a:extLst>
              <a:ext uri="{FF2B5EF4-FFF2-40B4-BE49-F238E27FC236}">
                <a16:creationId xmlns:a16="http://schemas.microsoft.com/office/drawing/2014/main" id="{E84C10D6-A8A3-4644-95B1-98DEC37F5C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6237" b="107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66B0CB49-87C0-45A2-8993-87E05124C521}"/>
              </a:ext>
            </a:extLst>
          </p:cNvPr>
          <p:cNvSpPr txBox="1">
            <a:spLocks/>
          </p:cNvSpPr>
          <p:nvPr/>
        </p:nvSpPr>
        <p:spPr>
          <a:xfrm>
            <a:off x="-1548069" y="1653539"/>
            <a:ext cx="6193635" cy="3550922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s-ES" sz="4000" b="1" kern="120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600"/>
              </a:spcAft>
            </a:pPr>
            <a:r>
              <a:rPr lang="es-CO" sz="3700">
                <a:solidFill>
                  <a:srgbClr val="FFFFFF"/>
                </a:solidFill>
              </a:rPr>
              <a:t>Equipo</a:t>
            </a:r>
          </a:p>
          <a:p>
            <a:pPr algn="r">
              <a:spcAft>
                <a:spcPts val="600"/>
              </a:spcAft>
            </a:pPr>
            <a:r>
              <a:rPr lang="es-CO" sz="3700">
                <a:solidFill>
                  <a:srgbClr val="FFFFFF"/>
                </a:solidFill>
              </a:rPr>
              <a:t>Multidisciplinario</a:t>
            </a:r>
            <a:endParaRPr lang="es-419" sz="3700">
              <a:solidFill>
                <a:srgbClr val="FFFFFF"/>
              </a:solidFill>
            </a:endParaRPr>
          </a:p>
        </p:txBody>
      </p:sp>
      <p:cxnSp>
        <p:nvCxnSpPr>
          <p:cNvPr id="31" name="Straight Connector 27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EF040FB-A9BD-4C10-927E-77C81AB0E0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478909"/>
              </p:ext>
            </p:extLst>
          </p:nvPr>
        </p:nvGraphicFramePr>
        <p:xfrm>
          <a:off x="4763070" y="-95534"/>
          <a:ext cx="7233312" cy="70831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2481157"/>
      </p:ext>
    </p:extLst>
  </p:cSld>
  <p:clrMapOvr>
    <a:masterClrMapping/>
  </p:clrMapOvr>
  <p:transition spd="slow"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88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20588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2586" y="9859"/>
            <a:ext cx="1204855" cy="8902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11164245" y="506597"/>
            <a:ext cx="99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CO" sz="1800" b="0" i="0" u="none" strike="noStrike" kern="0" cap="none" spc="0" normalizeH="0" baseline="0" noProof="0" dirty="0">
                <a:ln>
                  <a:noFill/>
                </a:ln>
                <a:solidFill>
                  <a:srgbClr val="10A48E">
                    <a:lumMod val="40000"/>
                    <a:lumOff val="60000"/>
                  </a:srgbClr>
                </a:solidFill>
                <a:effectLst/>
                <a:uLnTx/>
                <a:uFillTx/>
              </a:rPr>
              <a:t>Twitter</a:t>
            </a:r>
          </a:p>
        </p:txBody>
      </p:sp>
      <p:sp>
        <p:nvSpPr>
          <p:cNvPr id="10" name="9 Rectángulo"/>
          <p:cNvSpPr/>
          <p:nvPr/>
        </p:nvSpPr>
        <p:spPr>
          <a:xfrm>
            <a:off x="11341289" y="900112"/>
            <a:ext cx="816319" cy="5657851"/>
          </a:xfrm>
          <a:prstGeom prst="rect">
            <a:avLst/>
          </a:prstGeom>
          <a:noFill/>
          <a:ln w="38100" cap="flat" cmpd="sng" algn="ctr">
            <a:solidFill>
              <a:srgbClr val="10A48E">
                <a:lumMod val="60000"/>
                <a:lumOff val="40000"/>
              </a:srgbClr>
            </a:solidFill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CO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1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">
            <a:extLst>
              <a:ext uri="{FF2B5EF4-FFF2-40B4-BE49-F238E27FC236}">
                <a16:creationId xmlns:a16="http://schemas.microsoft.com/office/drawing/2014/main" id="{F7E53E45-A9A6-4766-A21A-793B7B258B0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916" y="0"/>
            <a:ext cx="5511328" cy="5619750"/>
          </a:xfrm>
          <a:prstGeom prst="rect">
            <a:avLst/>
          </a:prstGeom>
        </p:spPr>
      </p:pic>
      <p:sp>
        <p:nvSpPr>
          <p:cNvPr id="24" name="Rectangle 5">
            <a:extLst>
              <a:ext uri="{FF2B5EF4-FFF2-40B4-BE49-F238E27FC236}">
                <a16:creationId xmlns:a16="http://schemas.microsoft.com/office/drawing/2014/main" id="{EF3C1643-A8D8-4E89-8628-B68A32D071CF}"/>
              </a:ext>
            </a:extLst>
          </p:cNvPr>
          <p:cNvSpPr/>
          <p:nvPr/>
        </p:nvSpPr>
        <p:spPr>
          <a:xfrm>
            <a:off x="-453145" y="5448892"/>
            <a:ext cx="5979389" cy="1415441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4800" b="1" spc="-30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Clasificación</a:t>
            </a:r>
            <a:endParaRPr lang="x-none" sz="4800" b="1" spc="-30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120" y="0"/>
            <a:ext cx="5505450" cy="39147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4 Imagen"/>
          <p:cNvPicPr/>
          <p:nvPr/>
        </p:nvPicPr>
        <p:blipFill>
          <a:blip r:embed="rId5"/>
          <a:stretch>
            <a:fillRect/>
          </a:stretch>
        </p:blipFill>
        <p:spPr>
          <a:xfrm>
            <a:off x="5686426" y="130492"/>
            <a:ext cx="1157286" cy="783907"/>
          </a:xfrm>
          <a:prstGeom prst="rect">
            <a:avLst/>
          </a:prstGeom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913" y="4206617"/>
            <a:ext cx="5772149" cy="2651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6 Imagen"/>
          <p:cNvPicPr/>
          <p:nvPr/>
        </p:nvPicPr>
        <p:blipFill>
          <a:blip r:embed="rId7"/>
          <a:stretch>
            <a:fillRect/>
          </a:stretch>
        </p:blipFill>
        <p:spPr>
          <a:xfrm>
            <a:off x="5526244" y="3800475"/>
            <a:ext cx="6665756" cy="3051450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1667" r="97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8394" y="5630672"/>
            <a:ext cx="1423596" cy="105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8 CuadroTexto"/>
          <p:cNvSpPr txBox="1"/>
          <p:nvPr/>
        </p:nvSpPr>
        <p:spPr>
          <a:xfrm>
            <a:off x="4270052" y="6200631"/>
            <a:ext cx="1173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Twitter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10958519" y="2686052"/>
            <a:ext cx="92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Alta</a:t>
            </a:r>
          </a:p>
        </p:txBody>
      </p:sp>
      <p:sp>
        <p:nvSpPr>
          <p:cNvPr id="14" name="13 CuadroTexto"/>
          <p:cNvSpPr txBox="1"/>
          <p:nvPr/>
        </p:nvSpPr>
        <p:spPr>
          <a:xfrm>
            <a:off x="9267827" y="3008834"/>
            <a:ext cx="92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Media</a:t>
            </a:r>
          </a:p>
        </p:txBody>
      </p:sp>
      <p:sp>
        <p:nvSpPr>
          <p:cNvPr id="15" name="14 CuadroTexto"/>
          <p:cNvSpPr txBox="1"/>
          <p:nvPr/>
        </p:nvSpPr>
        <p:spPr>
          <a:xfrm>
            <a:off x="8524870" y="309203"/>
            <a:ext cx="9286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/>
              <a:t>Baja</a:t>
            </a:r>
          </a:p>
        </p:txBody>
      </p:sp>
    </p:spTree>
    <p:extLst>
      <p:ext uri="{BB962C8B-B14F-4D97-AF65-F5344CB8AC3E}">
        <p14:creationId xmlns:p14="http://schemas.microsoft.com/office/powerpoint/2010/main" val="99768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1" name="Rectangle 163">
            <a:extLst>
              <a:ext uri="{FF2B5EF4-FFF2-40B4-BE49-F238E27FC236}">
                <a16:creationId xmlns:a16="http://schemas.microsoft.com/office/drawing/2014/main" id="{155D7866-985D-4D23-BF0E-72CA30F5C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170" name="Rectangle 169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722114" y="5495733"/>
            <a:ext cx="1021458" cy="9144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81133F73-1179-4FAD-B647-6B650126C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752" r="-1" b="-1"/>
          <a:stretch/>
        </p:blipFill>
        <p:spPr>
          <a:xfrm>
            <a:off x="0" y="25360"/>
            <a:ext cx="12188932" cy="6857990"/>
          </a:xfrm>
          <a:prstGeom prst="rect">
            <a:avLst/>
          </a:prstGeom>
        </p:spPr>
      </p:pic>
      <p:sp>
        <p:nvSpPr>
          <p:cNvPr id="10" name="2 Título">
            <a:extLst>
              <a:ext uri="{FF2B5EF4-FFF2-40B4-BE49-F238E27FC236}">
                <a16:creationId xmlns:a16="http://schemas.microsoft.com/office/drawing/2014/main" id="{A1859AC9-F68A-4ABA-A661-66A035800D7D}"/>
              </a:ext>
            </a:extLst>
          </p:cNvPr>
          <p:cNvSpPr txBox="1">
            <a:spLocks/>
          </p:cNvSpPr>
          <p:nvPr/>
        </p:nvSpPr>
        <p:spPr>
          <a:xfrm>
            <a:off x="10853" y="3269728"/>
            <a:ext cx="9078562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rgbClr val="008080"/>
                </a:solidFill>
                <a:latin typeface="IBM Plex Mono" panose="020B0509050000000000" pitchFamily="49" charset="0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s-CO" sz="6000" dirty="0">
                <a:solidFill>
                  <a:prstClr val="white"/>
                </a:solidFill>
                <a:latin typeface="Calibri Light"/>
              </a:rPr>
              <a:t>Aprendizaje y dificultades</a:t>
            </a:r>
            <a:endParaRPr lang="es-419" sz="6000" dirty="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11" name="Rectangle: Rounded Corners 1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375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Imagen que contiene persona, interior, hombre, frente&#10;&#10;Descripción generada automáticamente">
            <a:extLst>
              <a:ext uri="{FF2B5EF4-FFF2-40B4-BE49-F238E27FC236}">
                <a16:creationId xmlns:a16="http://schemas.microsoft.com/office/drawing/2014/main" id="{950E8A95-541D-4F5D-9381-84C8A69E2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04442" y="-148901"/>
            <a:ext cx="12659593" cy="7230513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6225355" y="-20307"/>
            <a:ext cx="6094587" cy="710192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265665" y="-148900"/>
            <a:ext cx="6163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prstClr val="white"/>
                </a:solidFill>
              </a:rPr>
              <a:t>Aprendizajes</a:t>
            </a:r>
            <a:endParaRPr lang="en-US" sz="3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46"/>
          <p:cNvGrpSpPr/>
          <p:nvPr/>
        </p:nvGrpSpPr>
        <p:grpSpPr>
          <a:xfrm>
            <a:off x="6520469" y="489443"/>
            <a:ext cx="5277253" cy="666879"/>
            <a:chOff x="7893822" y="2257724"/>
            <a:chExt cx="4774583" cy="667033"/>
          </a:xfrm>
        </p:grpSpPr>
        <p:sp>
          <p:nvSpPr>
            <p:cNvPr id="5" name="Rectangle 23"/>
            <p:cNvSpPr/>
            <p:nvPr/>
          </p:nvSpPr>
          <p:spPr>
            <a:xfrm>
              <a:off x="8490853" y="2257724"/>
              <a:ext cx="4177552" cy="584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Diseño de una estructura  y arquitectura para procesar Twitter.</a:t>
              </a:r>
              <a:endParaRPr lang="es-ES" altLang="es-CO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6" name="Group 4"/>
            <p:cNvGrpSpPr>
              <a:grpSpLocks noChangeAspect="1"/>
            </p:cNvGrpSpPr>
            <p:nvPr/>
          </p:nvGrpSpPr>
          <p:grpSpPr bwMode="auto">
            <a:xfrm>
              <a:off x="7893822" y="2428544"/>
              <a:ext cx="449281" cy="496213"/>
              <a:chOff x="3020" y="2646"/>
              <a:chExt cx="852" cy="941"/>
            </a:xfrm>
            <a:solidFill>
              <a:schemeClr val="bg1"/>
            </a:solidFill>
          </p:grpSpPr>
          <p:sp>
            <p:nvSpPr>
              <p:cNvPr id="7" name="Freeform 6"/>
              <p:cNvSpPr>
                <a:spLocks noEditPoints="1"/>
              </p:cNvSpPr>
              <p:nvPr/>
            </p:nvSpPr>
            <p:spPr bwMode="auto">
              <a:xfrm>
                <a:off x="3020" y="2646"/>
                <a:ext cx="852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8" name="Freeform 7"/>
              <p:cNvSpPr>
                <a:spLocks/>
              </p:cNvSpPr>
              <p:nvPr/>
            </p:nvSpPr>
            <p:spPr bwMode="auto">
              <a:xfrm>
                <a:off x="3418" y="2938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4" name="Group 52"/>
          <p:cNvGrpSpPr/>
          <p:nvPr/>
        </p:nvGrpSpPr>
        <p:grpSpPr>
          <a:xfrm>
            <a:off x="6520469" y="1229855"/>
            <a:ext cx="5056623" cy="634543"/>
            <a:chOff x="7893822" y="2378132"/>
            <a:chExt cx="4574969" cy="634689"/>
          </a:xfrm>
        </p:grpSpPr>
        <p:sp>
          <p:nvSpPr>
            <p:cNvPr id="15" name="Rectangle 53"/>
            <p:cNvSpPr/>
            <p:nvPr/>
          </p:nvSpPr>
          <p:spPr>
            <a:xfrm>
              <a:off x="8490855" y="2378132"/>
              <a:ext cx="3977936" cy="584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Consumo de modelos estadísticos en la nube, así como su despliegue.</a:t>
              </a:r>
              <a:endParaRPr lang="es-ES" altLang="es-CO" sz="1600" dirty="0">
                <a:solidFill>
                  <a:prstClr val="white"/>
                </a:solidFill>
              </a:endParaRPr>
            </a:p>
          </p:txBody>
        </p:sp>
        <p:grpSp>
          <p:nvGrpSpPr>
            <p:cNvPr id="16" name="Group 4"/>
            <p:cNvGrpSpPr>
              <a:grpSpLocks noChangeAspect="1"/>
            </p:cNvGrpSpPr>
            <p:nvPr/>
          </p:nvGrpSpPr>
          <p:grpSpPr bwMode="auto">
            <a:xfrm>
              <a:off x="7893822" y="2516608"/>
              <a:ext cx="449281" cy="496213"/>
              <a:chOff x="3020" y="2813"/>
              <a:chExt cx="852" cy="941"/>
            </a:xfrm>
            <a:solidFill>
              <a:schemeClr val="bg1"/>
            </a:solidFill>
          </p:grpSpPr>
          <p:sp>
            <p:nvSpPr>
              <p:cNvPr id="17" name="Freeform 6"/>
              <p:cNvSpPr>
                <a:spLocks noEditPoints="1"/>
              </p:cNvSpPr>
              <p:nvPr/>
            </p:nvSpPr>
            <p:spPr bwMode="auto">
              <a:xfrm>
                <a:off x="3020" y="2813"/>
                <a:ext cx="852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18" name="Freeform 7"/>
              <p:cNvSpPr>
                <a:spLocks/>
              </p:cNvSpPr>
              <p:nvPr/>
            </p:nvSpPr>
            <p:spPr bwMode="auto">
              <a:xfrm>
                <a:off x="3418" y="3105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19" name="Group 57"/>
          <p:cNvGrpSpPr/>
          <p:nvPr/>
        </p:nvGrpSpPr>
        <p:grpSpPr>
          <a:xfrm>
            <a:off x="6520475" y="2080539"/>
            <a:ext cx="5056617" cy="496098"/>
            <a:chOff x="7893821" y="2103185"/>
            <a:chExt cx="5057788" cy="496213"/>
          </a:xfrm>
        </p:grpSpPr>
        <p:sp>
          <p:nvSpPr>
            <p:cNvPr id="20" name="Rectangle 58"/>
            <p:cNvSpPr/>
            <p:nvPr/>
          </p:nvSpPr>
          <p:spPr>
            <a:xfrm>
              <a:off x="8490850" y="2178546"/>
              <a:ext cx="4460759" cy="3386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Crear un ambiente de trabajo colaborativo</a:t>
              </a:r>
              <a:r>
                <a:rPr lang="es-ES" altLang="es-CO" sz="1600" dirty="0">
                  <a:solidFill>
                    <a:prstClr val="white"/>
                  </a:solidFill>
                </a:rPr>
                <a:t>.</a:t>
              </a:r>
            </a:p>
          </p:txBody>
        </p:sp>
        <p:grpSp>
          <p:nvGrpSpPr>
            <p:cNvPr id="21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3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4" name="Group 62"/>
          <p:cNvGrpSpPr/>
          <p:nvPr/>
        </p:nvGrpSpPr>
        <p:grpSpPr>
          <a:xfrm>
            <a:off x="6520468" y="2794406"/>
            <a:ext cx="5056624" cy="660160"/>
            <a:chOff x="7893821" y="2103185"/>
            <a:chExt cx="5057795" cy="660313"/>
          </a:xfrm>
        </p:grpSpPr>
        <p:sp>
          <p:nvSpPr>
            <p:cNvPr id="25" name="Rectangle 63"/>
            <p:cNvSpPr/>
            <p:nvPr/>
          </p:nvSpPr>
          <p:spPr>
            <a:xfrm>
              <a:off x="8490854" y="2178587"/>
              <a:ext cx="4460762" cy="584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ES" altLang="es-CO" sz="1600" dirty="0">
                  <a:solidFill>
                    <a:prstClr val="white"/>
                  </a:solidFill>
                </a:rPr>
                <a:t>Afianzar los conocimientos de evaluación de modelos estadísticos</a:t>
              </a:r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27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28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29" name="Group 62"/>
          <p:cNvGrpSpPr/>
          <p:nvPr/>
        </p:nvGrpSpPr>
        <p:grpSpPr>
          <a:xfrm>
            <a:off x="6650044" y="3996375"/>
            <a:ext cx="4779956" cy="496098"/>
            <a:chOff x="7893821" y="2103185"/>
            <a:chExt cx="4781062" cy="496213"/>
          </a:xfrm>
        </p:grpSpPr>
        <p:sp>
          <p:nvSpPr>
            <p:cNvPr id="30" name="Rectangle 63"/>
            <p:cNvSpPr/>
            <p:nvPr/>
          </p:nvSpPr>
          <p:spPr>
            <a:xfrm>
              <a:off x="8490853" y="2178585"/>
              <a:ext cx="4184030" cy="338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Falta de acceso a ciertas herramientas de AWS </a:t>
              </a:r>
              <a:r>
                <a:rPr lang="es-ES" altLang="es-CO" sz="1600" b="1" dirty="0">
                  <a:solidFill>
                    <a:prstClr val="white"/>
                  </a:solidFill>
                </a:rPr>
                <a:t>.</a:t>
              </a:r>
              <a:endParaRPr lang="es-CO" sz="16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1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32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sp>
        <p:nvSpPr>
          <p:cNvPr id="34" name="Rectangle 2"/>
          <p:cNvSpPr/>
          <p:nvPr/>
        </p:nvSpPr>
        <p:spPr>
          <a:xfrm>
            <a:off x="6297163" y="3417209"/>
            <a:ext cx="6163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3600" b="1" dirty="0">
                <a:solidFill>
                  <a:prstClr val="white"/>
                </a:solidFill>
              </a:rPr>
              <a:t>Dificultades</a:t>
            </a:r>
            <a:endParaRPr lang="en-US" sz="3600" b="1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5" name="Group 62"/>
          <p:cNvGrpSpPr/>
          <p:nvPr/>
        </p:nvGrpSpPr>
        <p:grpSpPr>
          <a:xfrm>
            <a:off x="6630279" y="4692004"/>
            <a:ext cx="4779956" cy="830996"/>
            <a:chOff x="7893821" y="2078547"/>
            <a:chExt cx="4781062" cy="831190"/>
          </a:xfrm>
        </p:grpSpPr>
        <p:sp>
          <p:nvSpPr>
            <p:cNvPr id="36" name="Rectangle 63"/>
            <p:cNvSpPr/>
            <p:nvPr/>
          </p:nvSpPr>
          <p:spPr>
            <a:xfrm>
              <a:off x="8490853" y="2078547"/>
              <a:ext cx="4184030" cy="831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Entendimiento de la metodología de los algoritmos de regresión logística y árboles de decisión </a:t>
              </a:r>
              <a:r>
                <a:rPr lang="es-ES" altLang="es-CO" sz="1600" b="1" dirty="0">
                  <a:solidFill>
                    <a:prstClr val="white"/>
                  </a:solidFill>
                </a:rPr>
                <a:t>.</a:t>
              </a:r>
              <a:endParaRPr lang="es-CO" sz="1600" b="1" dirty="0">
                <a:solidFill>
                  <a:prstClr val="white"/>
                </a:solidFill>
              </a:endParaRPr>
            </a:p>
          </p:txBody>
        </p:sp>
        <p:grpSp>
          <p:nvGrpSpPr>
            <p:cNvPr id="37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38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0" name="Group 62"/>
          <p:cNvGrpSpPr/>
          <p:nvPr/>
        </p:nvGrpSpPr>
        <p:grpSpPr>
          <a:xfrm>
            <a:off x="6687431" y="5608733"/>
            <a:ext cx="4779956" cy="660156"/>
            <a:chOff x="7893821" y="2103185"/>
            <a:chExt cx="4781062" cy="660309"/>
          </a:xfrm>
        </p:grpSpPr>
        <p:sp>
          <p:nvSpPr>
            <p:cNvPr id="41" name="Rectangle 63"/>
            <p:cNvSpPr/>
            <p:nvPr/>
          </p:nvSpPr>
          <p:spPr>
            <a:xfrm>
              <a:off x="8490853" y="2178584"/>
              <a:ext cx="4184030" cy="5849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La puntuación de </a:t>
              </a:r>
              <a:r>
                <a:rPr lang="es-CO" altLang="es-CO" sz="1600" dirty="0" err="1">
                  <a:solidFill>
                    <a:prstClr val="white"/>
                  </a:solidFill>
                </a:rPr>
                <a:t>tweets</a:t>
              </a:r>
              <a:r>
                <a:rPr lang="es-CO" altLang="es-CO" sz="1600" dirty="0">
                  <a:solidFill>
                    <a:prstClr val="white"/>
                  </a:solidFill>
                </a:rPr>
                <a:t> en tiempo real que requiere una arquitectura distinta</a:t>
              </a:r>
              <a:r>
                <a:rPr lang="es-ES" altLang="es-CO" sz="1600" b="1" dirty="0">
                  <a:solidFill>
                    <a:prstClr val="white"/>
                  </a:solidFill>
                </a:rPr>
                <a:t>.</a:t>
              </a:r>
              <a:endParaRPr lang="es-CO" sz="16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2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43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  <p:grpSp>
        <p:nvGrpSpPr>
          <p:cNvPr id="45" name="Group 62"/>
          <p:cNvGrpSpPr/>
          <p:nvPr/>
        </p:nvGrpSpPr>
        <p:grpSpPr>
          <a:xfrm>
            <a:off x="6730295" y="6420487"/>
            <a:ext cx="4779956" cy="496098"/>
            <a:chOff x="7893821" y="2103185"/>
            <a:chExt cx="4781062" cy="496213"/>
          </a:xfrm>
        </p:grpSpPr>
        <p:sp>
          <p:nvSpPr>
            <p:cNvPr id="46" name="Rectangle 63"/>
            <p:cNvSpPr/>
            <p:nvPr/>
          </p:nvSpPr>
          <p:spPr>
            <a:xfrm>
              <a:off x="8490853" y="2178585"/>
              <a:ext cx="4184030" cy="3386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s-CO" altLang="es-CO" sz="1600" dirty="0">
                  <a:solidFill>
                    <a:prstClr val="white"/>
                  </a:solidFill>
                </a:rPr>
                <a:t>Exponer un servicio en AWS tipo REST </a:t>
              </a:r>
              <a:r>
                <a:rPr lang="es-ES" altLang="es-CO" sz="1600" b="1" dirty="0">
                  <a:solidFill>
                    <a:prstClr val="white"/>
                  </a:solidFill>
                </a:rPr>
                <a:t>.</a:t>
              </a:r>
              <a:endParaRPr lang="es-CO" sz="1600" b="1" dirty="0">
                <a:solidFill>
                  <a:prstClr val="white"/>
                </a:solidFill>
              </a:endParaRPr>
            </a:p>
          </p:txBody>
        </p:sp>
        <p:grpSp>
          <p:nvGrpSpPr>
            <p:cNvPr id="47" name="Group 4"/>
            <p:cNvGrpSpPr>
              <a:grpSpLocks noChangeAspect="1"/>
            </p:cNvGrpSpPr>
            <p:nvPr/>
          </p:nvGrpSpPr>
          <p:grpSpPr bwMode="auto">
            <a:xfrm>
              <a:off x="7893821" y="2103185"/>
              <a:ext cx="499904" cy="496213"/>
              <a:chOff x="3020" y="2029"/>
              <a:chExt cx="948" cy="941"/>
            </a:xfrm>
            <a:solidFill>
              <a:schemeClr val="bg1"/>
            </a:solidFill>
          </p:grpSpPr>
          <p:sp>
            <p:nvSpPr>
              <p:cNvPr id="48" name="Freeform 6"/>
              <p:cNvSpPr>
                <a:spLocks noEditPoints="1"/>
              </p:cNvSpPr>
              <p:nvPr/>
            </p:nvSpPr>
            <p:spPr bwMode="auto">
              <a:xfrm>
                <a:off x="3020" y="2029"/>
                <a:ext cx="948" cy="941"/>
              </a:xfrm>
              <a:custGeom>
                <a:avLst/>
                <a:gdLst>
                  <a:gd name="T0" fmla="*/ 1553 w 3791"/>
                  <a:gd name="T1" fmla="*/ 161 h 3766"/>
                  <a:gd name="T2" fmla="*/ 1133 w 3791"/>
                  <a:gd name="T3" fmla="*/ 300 h 3766"/>
                  <a:gd name="T4" fmla="*/ 766 w 3791"/>
                  <a:gd name="T5" fmla="*/ 534 h 3766"/>
                  <a:gd name="T6" fmla="*/ 470 w 3791"/>
                  <a:gd name="T7" fmla="*/ 847 h 3766"/>
                  <a:gd name="T8" fmla="*/ 257 w 3791"/>
                  <a:gd name="T9" fmla="*/ 1227 h 3766"/>
                  <a:gd name="T10" fmla="*/ 143 w 3791"/>
                  <a:gd name="T11" fmla="*/ 1655 h 3766"/>
                  <a:gd name="T12" fmla="*/ 143 w 3791"/>
                  <a:gd name="T13" fmla="*/ 2112 h 3766"/>
                  <a:gd name="T14" fmla="*/ 257 w 3791"/>
                  <a:gd name="T15" fmla="*/ 2541 h 3766"/>
                  <a:gd name="T16" fmla="*/ 470 w 3791"/>
                  <a:gd name="T17" fmla="*/ 2919 h 3766"/>
                  <a:gd name="T18" fmla="*/ 766 w 3791"/>
                  <a:gd name="T19" fmla="*/ 3233 h 3766"/>
                  <a:gd name="T20" fmla="*/ 1133 w 3791"/>
                  <a:gd name="T21" fmla="*/ 3466 h 3766"/>
                  <a:gd name="T22" fmla="*/ 1553 w 3791"/>
                  <a:gd name="T23" fmla="*/ 3605 h 3766"/>
                  <a:gd name="T24" fmla="*/ 2011 w 3791"/>
                  <a:gd name="T25" fmla="*/ 3635 h 3766"/>
                  <a:gd name="T26" fmla="*/ 2453 w 3791"/>
                  <a:gd name="T27" fmla="*/ 3549 h 3766"/>
                  <a:gd name="T28" fmla="*/ 2848 w 3791"/>
                  <a:gd name="T29" fmla="*/ 3360 h 3766"/>
                  <a:gd name="T30" fmla="*/ 3182 w 3791"/>
                  <a:gd name="T31" fmla="*/ 3085 h 3766"/>
                  <a:gd name="T32" fmla="*/ 3439 w 3791"/>
                  <a:gd name="T33" fmla="*/ 2737 h 3766"/>
                  <a:gd name="T34" fmla="*/ 3604 w 3791"/>
                  <a:gd name="T35" fmla="*/ 2331 h 3766"/>
                  <a:gd name="T36" fmla="*/ 3663 w 3791"/>
                  <a:gd name="T37" fmla="*/ 1884 h 3766"/>
                  <a:gd name="T38" fmla="*/ 3604 w 3791"/>
                  <a:gd name="T39" fmla="*/ 1435 h 3766"/>
                  <a:gd name="T40" fmla="*/ 3439 w 3791"/>
                  <a:gd name="T41" fmla="*/ 1030 h 3766"/>
                  <a:gd name="T42" fmla="*/ 3182 w 3791"/>
                  <a:gd name="T43" fmla="*/ 681 h 3766"/>
                  <a:gd name="T44" fmla="*/ 2848 w 3791"/>
                  <a:gd name="T45" fmla="*/ 406 h 3766"/>
                  <a:gd name="T46" fmla="*/ 2453 w 3791"/>
                  <a:gd name="T47" fmla="*/ 219 h 3766"/>
                  <a:gd name="T48" fmla="*/ 2011 w 3791"/>
                  <a:gd name="T49" fmla="*/ 133 h 3766"/>
                  <a:gd name="T50" fmla="*/ 2014 w 3791"/>
                  <a:gd name="T51" fmla="*/ 5 h 3766"/>
                  <a:gd name="T52" fmla="*/ 2472 w 3791"/>
                  <a:gd name="T53" fmla="*/ 90 h 3766"/>
                  <a:gd name="T54" fmla="*/ 2884 w 3791"/>
                  <a:gd name="T55" fmla="*/ 277 h 3766"/>
                  <a:gd name="T56" fmla="*/ 3235 w 3791"/>
                  <a:gd name="T57" fmla="*/ 553 h 3766"/>
                  <a:gd name="T58" fmla="*/ 3512 w 3791"/>
                  <a:gd name="T59" fmla="*/ 902 h 3766"/>
                  <a:gd name="T60" fmla="*/ 3701 w 3791"/>
                  <a:gd name="T61" fmla="*/ 1310 h 3766"/>
                  <a:gd name="T62" fmla="*/ 3788 w 3791"/>
                  <a:gd name="T63" fmla="*/ 1764 h 3766"/>
                  <a:gd name="T64" fmla="*/ 3759 w 3791"/>
                  <a:gd name="T65" fmla="*/ 2234 h 3766"/>
                  <a:gd name="T66" fmla="*/ 3619 w 3791"/>
                  <a:gd name="T67" fmla="*/ 2667 h 3766"/>
                  <a:gd name="T68" fmla="*/ 3384 w 3791"/>
                  <a:gd name="T69" fmla="*/ 3048 h 3766"/>
                  <a:gd name="T70" fmla="*/ 3068 w 3791"/>
                  <a:gd name="T71" fmla="*/ 3362 h 3766"/>
                  <a:gd name="T72" fmla="*/ 2685 w 3791"/>
                  <a:gd name="T73" fmla="*/ 3595 h 3766"/>
                  <a:gd name="T74" fmla="*/ 2249 w 3791"/>
                  <a:gd name="T75" fmla="*/ 3732 h 3766"/>
                  <a:gd name="T76" fmla="*/ 1775 w 3791"/>
                  <a:gd name="T77" fmla="*/ 3762 h 3766"/>
                  <a:gd name="T78" fmla="*/ 1319 w 3791"/>
                  <a:gd name="T79" fmla="*/ 3676 h 3766"/>
                  <a:gd name="T80" fmla="*/ 907 w 3791"/>
                  <a:gd name="T81" fmla="*/ 3489 h 3766"/>
                  <a:gd name="T82" fmla="*/ 555 w 3791"/>
                  <a:gd name="T83" fmla="*/ 3214 h 3766"/>
                  <a:gd name="T84" fmla="*/ 277 w 3791"/>
                  <a:gd name="T85" fmla="*/ 2864 h 3766"/>
                  <a:gd name="T86" fmla="*/ 89 w 3791"/>
                  <a:gd name="T87" fmla="*/ 2456 h 3766"/>
                  <a:gd name="T88" fmla="*/ 4 w 3791"/>
                  <a:gd name="T89" fmla="*/ 2002 h 3766"/>
                  <a:gd name="T90" fmla="*/ 32 w 3791"/>
                  <a:gd name="T91" fmla="*/ 1533 h 3766"/>
                  <a:gd name="T92" fmla="*/ 172 w 3791"/>
                  <a:gd name="T93" fmla="*/ 1100 h 3766"/>
                  <a:gd name="T94" fmla="*/ 406 w 3791"/>
                  <a:gd name="T95" fmla="*/ 720 h 3766"/>
                  <a:gd name="T96" fmla="*/ 723 w 3791"/>
                  <a:gd name="T97" fmla="*/ 405 h 3766"/>
                  <a:gd name="T98" fmla="*/ 1106 w 3791"/>
                  <a:gd name="T99" fmla="*/ 172 h 3766"/>
                  <a:gd name="T100" fmla="*/ 1542 w 3791"/>
                  <a:gd name="T101" fmla="*/ 34 h 37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791" h="3766">
                    <a:moveTo>
                      <a:pt x="1896" y="128"/>
                    </a:moveTo>
                    <a:lnTo>
                      <a:pt x="1779" y="133"/>
                    </a:lnTo>
                    <a:lnTo>
                      <a:pt x="1665" y="144"/>
                    </a:lnTo>
                    <a:lnTo>
                      <a:pt x="1553" y="161"/>
                    </a:lnTo>
                    <a:lnTo>
                      <a:pt x="1444" y="186"/>
                    </a:lnTo>
                    <a:lnTo>
                      <a:pt x="1337" y="219"/>
                    </a:lnTo>
                    <a:lnTo>
                      <a:pt x="1234" y="256"/>
                    </a:lnTo>
                    <a:lnTo>
                      <a:pt x="1133" y="300"/>
                    </a:lnTo>
                    <a:lnTo>
                      <a:pt x="1035" y="350"/>
                    </a:lnTo>
                    <a:lnTo>
                      <a:pt x="942" y="406"/>
                    </a:lnTo>
                    <a:lnTo>
                      <a:pt x="853" y="468"/>
                    </a:lnTo>
                    <a:lnTo>
                      <a:pt x="766" y="534"/>
                    </a:lnTo>
                    <a:lnTo>
                      <a:pt x="685" y="605"/>
                    </a:lnTo>
                    <a:lnTo>
                      <a:pt x="609" y="681"/>
                    </a:lnTo>
                    <a:lnTo>
                      <a:pt x="537" y="763"/>
                    </a:lnTo>
                    <a:lnTo>
                      <a:pt x="470" y="847"/>
                    </a:lnTo>
                    <a:lnTo>
                      <a:pt x="407" y="937"/>
                    </a:lnTo>
                    <a:lnTo>
                      <a:pt x="352" y="1030"/>
                    </a:lnTo>
                    <a:lnTo>
                      <a:pt x="302" y="1126"/>
                    </a:lnTo>
                    <a:lnTo>
                      <a:pt x="257" y="1227"/>
                    </a:lnTo>
                    <a:lnTo>
                      <a:pt x="219" y="1329"/>
                    </a:lnTo>
                    <a:lnTo>
                      <a:pt x="186" y="1435"/>
                    </a:lnTo>
                    <a:lnTo>
                      <a:pt x="161" y="1544"/>
                    </a:lnTo>
                    <a:lnTo>
                      <a:pt x="143" y="1655"/>
                    </a:lnTo>
                    <a:lnTo>
                      <a:pt x="132" y="1768"/>
                    </a:lnTo>
                    <a:lnTo>
                      <a:pt x="129" y="1884"/>
                    </a:lnTo>
                    <a:lnTo>
                      <a:pt x="132" y="1998"/>
                    </a:lnTo>
                    <a:lnTo>
                      <a:pt x="143" y="2112"/>
                    </a:lnTo>
                    <a:lnTo>
                      <a:pt x="161" y="2222"/>
                    </a:lnTo>
                    <a:lnTo>
                      <a:pt x="186" y="2331"/>
                    </a:lnTo>
                    <a:lnTo>
                      <a:pt x="219" y="2437"/>
                    </a:lnTo>
                    <a:lnTo>
                      <a:pt x="257" y="2541"/>
                    </a:lnTo>
                    <a:lnTo>
                      <a:pt x="302" y="2640"/>
                    </a:lnTo>
                    <a:lnTo>
                      <a:pt x="352" y="2737"/>
                    </a:lnTo>
                    <a:lnTo>
                      <a:pt x="407" y="2830"/>
                    </a:lnTo>
                    <a:lnTo>
                      <a:pt x="470" y="2919"/>
                    </a:lnTo>
                    <a:lnTo>
                      <a:pt x="537" y="3004"/>
                    </a:lnTo>
                    <a:lnTo>
                      <a:pt x="609" y="3085"/>
                    </a:lnTo>
                    <a:lnTo>
                      <a:pt x="685" y="3161"/>
                    </a:lnTo>
                    <a:lnTo>
                      <a:pt x="766" y="3233"/>
                    </a:lnTo>
                    <a:lnTo>
                      <a:pt x="853" y="3299"/>
                    </a:lnTo>
                    <a:lnTo>
                      <a:pt x="942" y="3360"/>
                    </a:lnTo>
                    <a:lnTo>
                      <a:pt x="1035" y="3416"/>
                    </a:lnTo>
                    <a:lnTo>
                      <a:pt x="1133" y="3466"/>
                    </a:lnTo>
                    <a:lnTo>
                      <a:pt x="1234" y="3511"/>
                    </a:lnTo>
                    <a:lnTo>
                      <a:pt x="1337" y="3549"/>
                    </a:lnTo>
                    <a:lnTo>
                      <a:pt x="1444" y="3580"/>
                    </a:lnTo>
                    <a:lnTo>
                      <a:pt x="1553" y="3605"/>
                    </a:lnTo>
                    <a:lnTo>
                      <a:pt x="1665" y="3624"/>
                    </a:lnTo>
                    <a:lnTo>
                      <a:pt x="1779" y="3635"/>
                    </a:lnTo>
                    <a:lnTo>
                      <a:pt x="1896" y="3638"/>
                    </a:lnTo>
                    <a:lnTo>
                      <a:pt x="2011" y="3635"/>
                    </a:lnTo>
                    <a:lnTo>
                      <a:pt x="2125" y="3624"/>
                    </a:lnTo>
                    <a:lnTo>
                      <a:pt x="2237" y="3605"/>
                    </a:lnTo>
                    <a:lnTo>
                      <a:pt x="2346" y="3580"/>
                    </a:lnTo>
                    <a:lnTo>
                      <a:pt x="2453" y="3549"/>
                    </a:lnTo>
                    <a:lnTo>
                      <a:pt x="2557" y="3511"/>
                    </a:lnTo>
                    <a:lnTo>
                      <a:pt x="2657" y="3466"/>
                    </a:lnTo>
                    <a:lnTo>
                      <a:pt x="2754" y="3416"/>
                    </a:lnTo>
                    <a:lnTo>
                      <a:pt x="2848" y="3360"/>
                    </a:lnTo>
                    <a:lnTo>
                      <a:pt x="2938" y="3299"/>
                    </a:lnTo>
                    <a:lnTo>
                      <a:pt x="3024" y="3233"/>
                    </a:lnTo>
                    <a:lnTo>
                      <a:pt x="3105" y="3161"/>
                    </a:lnTo>
                    <a:lnTo>
                      <a:pt x="3182" y="3085"/>
                    </a:lnTo>
                    <a:lnTo>
                      <a:pt x="3254" y="3004"/>
                    </a:lnTo>
                    <a:lnTo>
                      <a:pt x="3321" y="2919"/>
                    </a:lnTo>
                    <a:lnTo>
                      <a:pt x="3383" y="2830"/>
                    </a:lnTo>
                    <a:lnTo>
                      <a:pt x="3439" y="2737"/>
                    </a:lnTo>
                    <a:lnTo>
                      <a:pt x="3490" y="2640"/>
                    </a:lnTo>
                    <a:lnTo>
                      <a:pt x="3534" y="2541"/>
                    </a:lnTo>
                    <a:lnTo>
                      <a:pt x="3573" y="2437"/>
                    </a:lnTo>
                    <a:lnTo>
                      <a:pt x="3604" y="2331"/>
                    </a:lnTo>
                    <a:lnTo>
                      <a:pt x="3629" y="2222"/>
                    </a:lnTo>
                    <a:lnTo>
                      <a:pt x="3648" y="2112"/>
                    </a:lnTo>
                    <a:lnTo>
                      <a:pt x="3659" y="1998"/>
                    </a:lnTo>
                    <a:lnTo>
                      <a:pt x="3663" y="1884"/>
                    </a:lnTo>
                    <a:lnTo>
                      <a:pt x="3659" y="1768"/>
                    </a:lnTo>
                    <a:lnTo>
                      <a:pt x="3648" y="1655"/>
                    </a:lnTo>
                    <a:lnTo>
                      <a:pt x="3629" y="1544"/>
                    </a:lnTo>
                    <a:lnTo>
                      <a:pt x="3604" y="1435"/>
                    </a:lnTo>
                    <a:lnTo>
                      <a:pt x="3573" y="1329"/>
                    </a:lnTo>
                    <a:lnTo>
                      <a:pt x="3534" y="1227"/>
                    </a:lnTo>
                    <a:lnTo>
                      <a:pt x="3490" y="1126"/>
                    </a:lnTo>
                    <a:lnTo>
                      <a:pt x="3439" y="1030"/>
                    </a:lnTo>
                    <a:lnTo>
                      <a:pt x="3383" y="937"/>
                    </a:lnTo>
                    <a:lnTo>
                      <a:pt x="3321" y="847"/>
                    </a:lnTo>
                    <a:lnTo>
                      <a:pt x="3254" y="763"/>
                    </a:lnTo>
                    <a:lnTo>
                      <a:pt x="3182" y="681"/>
                    </a:lnTo>
                    <a:lnTo>
                      <a:pt x="3105" y="605"/>
                    </a:lnTo>
                    <a:lnTo>
                      <a:pt x="3024" y="534"/>
                    </a:lnTo>
                    <a:lnTo>
                      <a:pt x="2938" y="468"/>
                    </a:lnTo>
                    <a:lnTo>
                      <a:pt x="2848" y="406"/>
                    </a:lnTo>
                    <a:lnTo>
                      <a:pt x="2754" y="350"/>
                    </a:lnTo>
                    <a:lnTo>
                      <a:pt x="2657" y="300"/>
                    </a:lnTo>
                    <a:lnTo>
                      <a:pt x="2557" y="256"/>
                    </a:lnTo>
                    <a:lnTo>
                      <a:pt x="2453" y="219"/>
                    </a:lnTo>
                    <a:lnTo>
                      <a:pt x="2346" y="186"/>
                    </a:lnTo>
                    <a:lnTo>
                      <a:pt x="2237" y="161"/>
                    </a:lnTo>
                    <a:lnTo>
                      <a:pt x="2125" y="144"/>
                    </a:lnTo>
                    <a:lnTo>
                      <a:pt x="2011" y="133"/>
                    </a:lnTo>
                    <a:lnTo>
                      <a:pt x="1896" y="128"/>
                    </a:lnTo>
                    <a:close/>
                    <a:moveTo>
                      <a:pt x="1896" y="0"/>
                    </a:moveTo>
                    <a:lnTo>
                      <a:pt x="1896" y="0"/>
                    </a:lnTo>
                    <a:lnTo>
                      <a:pt x="2014" y="5"/>
                    </a:lnTo>
                    <a:lnTo>
                      <a:pt x="2133" y="16"/>
                    </a:lnTo>
                    <a:lnTo>
                      <a:pt x="2249" y="34"/>
                    </a:lnTo>
                    <a:lnTo>
                      <a:pt x="2362" y="59"/>
                    </a:lnTo>
                    <a:lnTo>
                      <a:pt x="2472" y="90"/>
                    </a:lnTo>
                    <a:lnTo>
                      <a:pt x="2580" y="128"/>
                    </a:lnTo>
                    <a:lnTo>
                      <a:pt x="2685" y="172"/>
                    </a:lnTo>
                    <a:lnTo>
                      <a:pt x="2786" y="222"/>
                    </a:lnTo>
                    <a:lnTo>
                      <a:pt x="2884" y="277"/>
                    </a:lnTo>
                    <a:lnTo>
                      <a:pt x="2978" y="339"/>
                    </a:lnTo>
                    <a:lnTo>
                      <a:pt x="3068" y="405"/>
                    </a:lnTo>
                    <a:lnTo>
                      <a:pt x="3153" y="476"/>
                    </a:lnTo>
                    <a:lnTo>
                      <a:pt x="3235" y="553"/>
                    </a:lnTo>
                    <a:lnTo>
                      <a:pt x="3312" y="634"/>
                    </a:lnTo>
                    <a:lnTo>
                      <a:pt x="3384" y="720"/>
                    </a:lnTo>
                    <a:lnTo>
                      <a:pt x="3451" y="809"/>
                    </a:lnTo>
                    <a:lnTo>
                      <a:pt x="3512" y="902"/>
                    </a:lnTo>
                    <a:lnTo>
                      <a:pt x="3569" y="999"/>
                    </a:lnTo>
                    <a:lnTo>
                      <a:pt x="3619" y="1100"/>
                    </a:lnTo>
                    <a:lnTo>
                      <a:pt x="3664" y="1204"/>
                    </a:lnTo>
                    <a:lnTo>
                      <a:pt x="3701" y="1310"/>
                    </a:lnTo>
                    <a:lnTo>
                      <a:pt x="3733" y="1421"/>
                    </a:lnTo>
                    <a:lnTo>
                      <a:pt x="3759" y="1533"/>
                    </a:lnTo>
                    <a:lnTo>
                      <a:pt x="3777" y="1648"/>
                    </a:lnTo>
                    <a:lnTo>
                      <a:pt x="3788" y="1764"/>
                    </a:lnTo>
                    <a:lnTo>
                      <a:pt x="3791" y="1884"/>
                    </a:lnTo>
                    <a:lnTo>
                      <a:pt x="3788" y="2002"/>
                    </a:lnTo>
                    <a:lnTo>
                      <a:pt x="3777" y="2119"/>
                    </a:lnTo>
                    <a:lnTo>
                      <a:pt x="3759" y="2234"/>
                    </a:lnTo>
                    <a:lnTo>
                      <a:pt x="3733" y="2347"/>
                    </a:lnTo>
                    <a:lnTo>
                      <a:pt x="3701" y="2456"/>
                    </a:lnTo>
                    <a:lnTo>
                      <a:pt x="3664" y="2564"/>
                    </a:lnTo>
                    <a:lnTo>
                      <a:pt x="3619" y="2667"/>
                    </a:lnTo>
                    <a:lnTo>
                      <a:pt x="3569" y="2768"/>
                    </a:lnTo>
                    <a:lnTo>
                      <a:pt x="3512" y="2864"/>
                    </a:lnTo>
                    <a:lnTo>
                      <a:pt x="3451" y="2958"/>
                    </a:lnTo>
                    <a:lnTo>
                      <a:pt x="3384" y="3048"/>
                    </a:lnTo>
                    <a:lnTo>
                      <a:pt x="3312" y="3133"/>
                    </a:lnTo>
                    <a:lnTo>
                      <a:pt x="3235" y="3214"/>
                    </a:lnTo>
                    <a:lnTo>
                      <a:pt x="3153" y="3290"/>
                    </a:lnTo>
                    <a:lnTo>
                      <a:pt x="3068" y="3362"/>
                    </a:lnTo>
                    <a:lnTo>
                      <a:pt x="2978" y="3428"/>
                    </a:lnTo>
                    <a:lnTo>
                      <a:pt x="2884" y="3489"/>
                    </a:lnTo>
                    <a:lnTo>
                      <a:pt x="2786" y="3545"/>
                    </a:lnTo>
                    <a:lnTo>
                      <a:pt x="2685" y="3595"/>
                    </a:lnTo>
                    <a:lnTo>
                      <a:pt x="2580" y="3639"/>
                    </a:lnTo>
                    <a:lnTo>
                      <a:pt x="2472" y="3676"/>
                    </a:lnTo>
                    <a:lnTo>
                      <a:pt x="2362" y="3709"/>
                    </a:lnTo>
                    <a:lnTo>
                      <a:pt x="2249" y="3732"/>
                    </a:lnTo>
                    <a:lnTo>
                      <a:pt x="2133" y="3752"/>
                    </a:lnTo>
                    <a:lnTo>
                      <a:pt x="2014" y="3762"/>
                    </a:lnTo>
                    <a:lnTo>
                      <a:pt x="1896" y="3766"/>
                    </a:lnTo>
                    <a:lnTo>
                      <a:pt x="1775" y="3762"/>
                    </a:lnTo>
                    <a:lnTo>
                      <a:pt x="1658" y="3752"/>
                    </a:lnTo>
                    <a:lnTo>
                      <a:pt x="1542" y="3732"/>
                    </a:lnTo>
                    <a:lnTo>
                      <a:pt x="1429" y="3709"/>
                    </a:lnTo>
                    <a:lnTo>
                      <a:pt x="1319" y="3676"/>
                    </a:lnTo>
                    <a:lnTo>
                      <a:pt x="1211" y="3639"/>
                    </a:lnTo>
                    <a:lnTo>
                      <a:pt x="1106" y="3595"/>
                    </a:lnTo>
                    <a:lnTo>
                      <a:pt x="1004" y="3545"/>
                    </a:lnTo>
                    <a:lnTo>
                      <a:pt x="907" y="3489"/>
                    </a:lnTo>
                    <a:lnTo>
                      <a:pt x="813" y="3428"/>
                    </a:lnTo>
                    <a:lnTo>
                      <a:pt x="723" y="3362"/>
                    </a:lnTo>
                    <a:lnTo>
                      <a:pt x="637" y="3290"/>
                    </a:lnTo>
                    <a:lnTo>
                      <a:pt x="555" y="3214"/>
                    </a:lnTo>
                    <a:lnTo>
                      <a:pt x="478" y="3133"/>
                    </a:lnTo>
                    <a:lnTo>
                      <a:pt x="406" y="3048"/>
                    </a:lnTo>
                    <a:lnTo>
                      <a:pt x="340" y="2958"/>
                    </a:lnTo>
                    <a:lnTo>
                      <a:pt x="277" y="2864"/>
                    </a:lnTo>
                    <a:lnTo>
                      <a:pt x="222" y="2768"/>
                    </a:lnTo>
                    <a:lnTo>
                      <a:pt x="172" y="2667"/>
                    </a:lnTo>
                    <a:lnTo>
                      <a:pt x="127" y="2564"/>
                    </a:lnTo>
                    <a:lnTo>
                      <a:pt x="89" y="2456"/>
                    </a:lnTo>
                    <a:lnTo>
                      <a:pt x="58" y="2347"/>
                    </a:lnTo>
                    <a:lnTo>
                      <a:pt x="32" y="2234"/>
                    </a:lnTo>
                    <a:lnTo>
                      <a:pt x="14" y="2119"/>
                    </a:lnTo>
                    <a:lnTo>
                      <a:pt x="4" y="2002"/>
                    </a:lnTo>
                    <a:lnTo>
                      <a:pt x="0" y="1884"/>
                    </a:lnTo>
                    <a:lnTo>
                      <a:pt x="4" y="1764"/>
                    </a:lnTo>
                    <a:lnTo>
                      <a:pt x="14" y="1648"/>
                    </a:lnTo>
                    <a:lnTo>
                      <a:pt x="32" y="1533"/>
                    </a:lnTo>
                    <a:lnTo>
                      <a:pt x="58" y="1421"/>
                    </a:lnTo>
                    <a:lnTo>
                      <a:pt x="89" y="1310"/>
                    </a:lnTo>
                    <a:lnTo>
                      <a:pt x="127" y="1204"/>
                    </a:lnTo>
                    <a:lnTo>
                      <a:pt x="172" y="1100"/>
                    </a:lnTo>
                    <a:lnTo>
                      <a:pt x="222" y="999"/>
                    </a:lnTo>
                    <a:lnTo>
                      <a:pt x="277" y="902"/>
                    </a:lnTo>
                    <a:lnTo>
                      <a:pt x="340" y="809"/>
                    </a:lnTo>
                    <a:lnTo>
                      <a:pt x="406" y="720"/>
                    </a:lnTo>
                    <a:lnTo>
                      <a:pt x="478" y="634"/>
                    </a:lnTo>
                    <a:lnTo>
                      <a:pt x="555" y="553"/>
                    </a:lnTo>
                    <a:lnTo>
                      <a:pt x="637" y="476"/>
                    </a:lnTo>
                    <a:lnTo>
                      <a:pt x="723" y="405"/>
                    </a:lnTo>
                    <a:lnTo>
                      <a:pt x="813" y="339"/>
                    </a:lnTo>
                    <a:lnTo>
                      <a:pt x="907" y="277"/>
                    </a:lnTo>
                    <a:lnTo>
                      <a:pt x="1004" y="222"/>
                    </a:lnTo>
                    <a:lnTo>
                      <a:pt x="1106" y="172"/>
                    </a:lnTo>
                    <a:lnTo>
                      <a:pt x="1211" y="128"/>
                    </a:lnTo>
                    <a:lnTo>
                      <a:pt x="1319" y="90"/>
                    </a:lnTo>
                    <a:lnTo>
                      <a:pt x="1429" y="59"/>
                    </a:lnTo>
                    <a:lnTo>
                      <a:pt x="1542" y="34"/>
                    </a:lnTo>
                    <a:lnTo>
                      <a:pt x="1658" y="16"/>
                    </a:lnTo>
                    <a:lnTo>
                      <a:pt x="1775" y="5"/>
                    </a:lnTo>
                    <a:lnTo>
                      <a:pt x="18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Freeform 7"/>
              <p:cNvSpPr>
                <a:spLocks/>
              </p:cNvSpPr>
              <p:nvPr/>
            </p:nvSpPr>
            <p:spPr bwMode="auto">
              <a:xfrm>
                <a:off x="3418" y="2321"/>
                <a:ext cx="189" cy="344"/>
              </a:xfrm>
              <a:custGeom>
                <a:avLst/>
                <a:gdLst>
                  <a:gd name="T0" fmla="*/ 65 w 757"/>
                  <a:gd name="T1" fmla="*/ 0 h 1376"/>
                  <a:gd name="T2" fmla="*/ 80 w 757"/>
                  <a:gd name="T3" fmla="*/ 2 h 1376"/>
                  <a:gd name="T4" fmla="*/ 96 w 757"/>
                  <a:gd name="T5" fmla="*/ 8 h 1376"/>
                  <a:gd name="T6" fmla="*/ 110 w 757"/>
                  <a:gd name="T7" fmla="*/ 19 h 1376"/>
                  <a:gd name="T8" fmla="*/ 737 w 757"/>
                  <a:gd name="T9" fmla="*/ 643 h 1376"/>
                  <a:gd name="T10" fmla="*/ 748 w 757"/>
                  <a:gd name="T11" fmla="*/ 656 h 1376"/>
                  <a:gd name="T12" fmla="*/ 754 w 757"/>
                  <a:gd name="T13" fmla="*/ 672 h 1376"/>
                  <a:gd name="T14" fmla="*/ 757 w 757"/>
                  <a:gd name="T15" fmla="*/ 688 h 1376"/>
                  <a:gd name="T16" fmla="*/ 754 w 757"/>
                  <a:gd name="T17" fmla="*/ 704 h 1376"/>
                  <a:gd name="T18" fmla="*/ 748 w 757"/>
                  <a:gd name="T19" fmla="*/ 719 h 1376"/>
                  <a:gd name="T20" fmla="*/ 737 w 757"/>
                  <a:gd name="T21" fmla="*/ 734 h 1376"/>
                  <a:gd name="T22" fmla="*/ 110 w 757"/>
                  <a:gd name="T23" fmla="*/ 1357 h 1376"/>
                  <a:gd name="T24" fmla="*/ 96 w 757"/>
                  <a:gd name="T25" fmla="*/ 1368 h 1376"/>
                  <a:gd name="T26" fmla="*/ 80 w 757"/>
                  <a:gd name="T27" fmla="*/ 1374 h 1376"/>
                  <a:gd name="T28" fmla="*/ 65 w 757"/>
                  <a:gd name="T29" fmla="*/ 1376 h 1376"/>
                  <a:gd name="T30" fmla="*/ 48 w 757"/>
                  <a:gd name="T31" fmla="*/ 1374 h 1376"/>
                  <a:gd name="T32" fmla="*/ 32 w 757"/>
                  <a:gd name="T33" fmla="*/ 1368 h 1376"/>
                  <a:gd name="T34" fmla="*/ 19 w 757"/>
                  <a:gd name="T35" fmla="*/ 1357 h 1376"/>
                  <a:gd name="T36" fmla="*/ 8 w 757"/>
                  <a:gd name="T37" fmla="*/ 1344 h 1376"/>
                  <a:gd name="T38" fmla="*/ 2 w 757"/>
                  <a:gd name="T39" fmla="*/ 1329 h 1376"/>
                  <a:gd name="T40" fmla="*/ 0 w 757"/>
                  <a:gd name="T41" fmla="*/ 1312 h 1376"/>
                  <a:gd name="T42" fmla="*/ 2 w 757"/>
                  <a:gd name="T43" fmla="*/ 1297 h 1376"/>
                  <a:gd name="T44" fmla="*/ 8 w 757"/>
                  <a:gd name="T45" fmla="*/ 1281 h 1376"/>
                  <a:gd name="T46" fmla="*/ 19 w 757"/>
                  <a:gd name="T47" fmla="*/ 1267 h 1376"/>
                  <a:gd name="T48" fmla="*/ 602 w 757"/>
                  <a:gd name="T49" fmla="*/ 688 h 1376"/>
                  <a:gd name="T50" fmla="*/ 19 w 757"/>
                  <a:gd name="T51" fmla="*/ 109 h 1376"/>
                  <a:gd name="T52" fmla="*/ 8 w 757"/>
                  <a:gd name="T53" fmla="*/ 96 h 1376"/>
                  <a:gd name="T54" fmla="*/ 2 w 757"/>
                  <a:gd name="T55" fmla="*/ 80 h 1376"/>
                  <a:gd name="T56" fmla="*/ 0 w 757"/>
                  <a:gd name="T57" fmla="*/ 64 h 1376"/>
                  <a:gd name="T58" fmla="*/ 2 w 757"/>
                  <a:gd name="T59" fmla="*/ 48 h 1376"/>
                  <a:gd name="T60" fmla="*/ 8 w 757"/>
                  <a:gd name="T61" fmla="*/ 32 h 1376"/>
                  <a:gd name="T62" fmla="*/ 19 w 757"/>
                  <a:gd name="T63" fmla="*/ 19 h 1376"/>
                  <a:gd name="T64" fmla="*/ 32 w 757"/>
                  <a:gd name="T65" fmla="*/ 8 h 1376"/>
                  <a:gd name="T66" fmla="*/ 48 w 757"/>
                  <a:gd name="T67" fmla="*/ 2 h 1376"/>
                  <a:gd name="T68" fmla="*/ 65 w 757"/>
                  <a:gd name="T69" fmla="*/ 0 h 1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757" h="1376">
                    <a:moveTo>
                      <a:pt x="65" y="0"/>
                    </a:moveTo>
                    <a:lnTo>
                      <a:pt x="80" y="2"/>
                    </a:lnTo>
                    <a:lnTo>
                      <a:pt x="96" y="8"/>
                    </a:lnTo>
                    <a:lnTo>
                      <a:pt x="110" y="19"/>
                    </a:lnTo>
                    <a:lnTo>
                      <a:pt x="737" y="643"/>
                    </a:lnTo>
                    <a:lnTo>
                      <a:pt x="748" y="656"/>
                    </a:lnTo>
                    <a:lnTo>
                      <a:pt x="754" y="672"/>
                    </a:lnTo>
                    <a:lnTo>
                      <a:pt x="757" y="688"/>
                    </a:lnTo>
                    <a:lnTo>
                      <a:pt x="754" y="704"/>
                    </a:lnTo>
                    <a:lnTo>
                      <a:pt x="748" y="719"/>
                    </a:lnTo>
                    <a:lnTo>
                      <a:pt x="737" y="734"/>
                    </a:lnTo>
                    <a:lnTo>
                      <a:pt x="110" y="1357"/>
                    </a:lnTo>
                    <a:lnTo>
                      <a:pt x="96" y="1368"/>
                    </a:lnTo>
                    <a:lnTo>
                      <a:pt x="80" y="1374"/>
                    </a:lnTo>
                    <a:lnTo>
                      <a:pt x="65" y="1376"/>
                    </a:lnTo>
                    <a:lnTo>
                      <a:pt x="48" y="1374"/>
                    </a:lnTo>
                    <a:lnTo>
                      <a:pt x="32" y="1368"/>
                    </a:lnTo>
                    <a:lnTo>
                      <a:pt x="19" y="1357"/>
                    </a:lnTo>
                    <a:lnTo>
                      <a:pt x="8" y="1344"/>
                    </a:lnTo>
                    <a:lnTo>
                      <a:pt x="2" y="1329"/>
                    </a:lnTo>
                    <a:lnTo>
                      <a:pt x="0" y="1312"/>
                    </a:lnTo>
                    <a:lnTo>
                      <a:pt x="2" y="1297"/>
                    </a:lnTo>
                    <a:lnTo>
                      <a:pt x="8" y="1281"/>
                    </a:lnTo>
                    <a:lnTo>
                      <a:pt x="19" y="1267"/>
                    </a:lnTo>
                    <a:lnTo>
                      <a:pt x="602" y="688"/>
                    </a:lnTo>
                    <a:lnTo>
                      <a:pt x="19" y="109"/>
                    </a:lnTo>
                    <a:lnTo>
                      <a:pt x="8" y="96"/>
                    </a:lnTo>
                    <a:lnTo>
                      <a:pt x="2" y="80"/>
                    </a:lnTo>
                    <a:lnTo>
                      <a:pt x="0" y="64"/>
                    </a:lnTo>
                    <a:lnTo>
                      <a:pt x="2" y="48"/>
                    </a:lnTo>
                    <a:lnTo>
                      <a:pt x="8" y="32"/>
                    </a:lnTo>
                    <a:lnTo>
                      <a:pt x="19" y="19"/>
                    </a:lnTo>
                    <a:lnTo>
                      <a:pt x="32" y="8"/>
                    </a:lnTo>
                    <a:lnTo>
                      <a:pt x="48" y="2"/>
                    </a:lnTo>
                    <a:lnTo>
                      <a:pt x="6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19" tIns="45709" rIns="91419" bIns="4570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600" b="1">
                  <a:solidFill>
                    <a:prstClr val="white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19700885"/>
      </p:ext>
    </p:extLst>
  </p:cSld>
  <p:clrMapOvr>
    <a:masterClrMapping/>
  </p:clrMapOvr>
  <p:transition spd="slow"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4">
            <a:extLst>
              <a:ext uri="{FF2B5EF4-FFF2-40B4-BE49-F238E27FC236}">
                <a16:creationId xmlns:a16="http://schemas.microsoft.com/office/drawing/2014/main" id="{1902BAD0-861D-4B74-8A60-BE097EA2E42E}"/>
              </a:ext>
            </a:extLst>
          </p:cNvPr>
          <p:cNvSpPr txBox="1">
            <a:spLocks/>
          </p:cNvSpPr>
          <p:nvPr/>
        </p:nvSpPr>
        <p:spPr>
          <a:xfrm>
            <a:off x="1524000" y="1122362"/>
            <a:ext cx="9144000" cy="2900519"/>
          </a:xfrm>
          <a:prstGeom prst="rect">
            <a:avLst/>
          </a:prstGeom>
        </p:spPr>
        <p:txBody>
          <a:bodyPr vert="horz" lIns="121920" tIns="60960" rIns="121920" bIns="6096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219170"/>
            <a:r>
              <a:rPr lang="es-419" sz="8000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 Light"/>
              </a:rPr>
              <a:t>Preguntas </a:t>
            </a:r>
          </a:p>
        </p:txBody>
      </p:sp>
      <p:sp>
        <p:nvSpPr>
          <p:cNvPr id="13" name="7 Medio marco">
            <a:extLst>
              <a:ext uri="{FF2B5EF4-FFF2-40B4-BE49-F238E27FC236}">
                <a16:creationId xmlns:a16="http://schemas.microsoft.com/office/drawing/2014/main" id="{22F57447-6E2F-42E8-ABE7-DC99172A54CF}"/>
              </a:ext>
            </a:extLst>
          </p:cNvPr>
          <p:cNvSpPr/>
          <p:nvPr/>
        </p:nvSpPr>
        <p:spPr>
          <a:xfrm>
            <a:off x="5123876" y="2456431"/>
            <a:ext cx="1944253" cy="1943551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s-CO" sz="240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4" name="15 Medio marco">
            <a:extLst>
              <a:ext uri="{FF2B5EF4-FFF2-40B4-BE49-F238E27FC236}">
                <a16:creationId xmlns:a16="http://schemas.microsoft.com/office/drawing/2014/main" id="{F36B84E3-9366-4FB6-9D84-6A939055C92A}"/>
              </a:ext>
            </a:extLst>
          </p:cNvPr>
          <p:cNvSpPr/>
          <p:nvPr/>
        </p:nvSpPr>
        <p:spPr>
          <a:xfrm rot="10800000">
            <a:off x="5123876" y="2456431"/>
            <a:ext cx="1944253" cy="1943551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s-CO" sz="2400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216676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25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3" grpId="1" animBg="1"/>
      <p:bldP spid="14" grpId="0" animBg="1"/>
      <p:bldP spid="14" grpId="1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3">
            <a:extLst>
              <a:ext uri="{FF2B5EF4-FFF2-40B4-BE49-F238E27FC236}">
                <a16:creationId xmlns:a16="http://schemas.microsoft.com/office/drawing/2014/main" id="{C5547E77-75A7-493C-9249-79BBBA362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5" name="12 Rectángulo">
            <a:extLst>
              <a:ext uri="{FF2B5EF4-FFF2-40B4-BE49-F238E27FC236}">
                <a16:creationId xmlns:a16="http://schemas.microsoft.com/office/drawing/2014/main" id="{7BC6B4B8-E619-4C14-9EF0-61ABE5D6CC0D}"/>
              </a:ext>
            </a:extLst>
          </p:cNvPr>
          <p:cNvSpPr/>
          <p:nvPr/>
        </p:nvSpPr>
        <p:spPr>
          <a:xfrm>
            <a:off x="0" y="1110554"/>
            <a:ext cx="4339771" cy="3248367"/>
          </a:xfrm>
          <a:prstGeom prst="rect">
            <a:avLst/>
          </a:prstGeom>
          <a:solidFill>
            <a:schemeClr val="bg2">
              <a:lumMod val="1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3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0193CDF-43EF-458B-A4B0-F4C19C9A2D12}"/>
              </a:ext>
            </a:extLst>
          </p:cNvPr>
          <p:cNvSpPr txBox="1">
            <a:spLocks/>
          </p:cNvSpPr>
          <p:nvPr/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419" sz="48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Black" panose="020B0A04020102020204" pitchFamily="34" charset="0"/>
              <a:ea typeface="+mj-ea"/>
              <a:cs typeface="+mj-cs"/>
            </a:endParaRPr>
          </a:p>
        </p:txBody>
      </p:sp>
      <p:sp>
        <p:nvSpPr>
          <p:cNvPr id="2" name="1 CuadroTexto"/>
          <p:cNvSpPr txBox="1"/>
          <p:nvPr/>
        </p:nvSpPr>
        <p:spPr>
          <a:xfrm>
            <a:off x="436063" y="1317238"/>
            <a:ext cx="30850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7200" b="1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Gracias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301" y="2733888"/>
            <a:ext cx="2870579" cy="13902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625917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3">
            <a:extLst>
              <a:ext uri="{FF2B5EF4-FFF2-40B4-BE49-F238E27FC236}">
                <a16:creationId xmlns:a16="http://schemas.microsoft.com/office/drawing/2014/main" id="{8B4F4C41-C85B-452D-BD9D-F887F29F4E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416"/>
          <a:stretch>
            <a:fillRect/>
          </a:stretch>
        </p:blipFill>
        <p:spPr>
          <a:xfrm>
            <a:off x="-1" y="12094"/>
            <a:ext cx="12188952" cy="6858000"/>
          </a:xfrm>
          <a:prstGeom prst="rect">
            <a:avLst/>
          </a:prstGeom>
        </p:spPr>
      </p:pic>
      <p:sp>
        <p:nvSpPr>
          <p:cNvPr id="6" name="Título 4">
            <a:extLst>
              <a:ext uri="{FF2B5EF4-FFF2-40B4-BE49-F238E27FC236}">
                <a16:creationId xmlns:a16="http://schemas.microsoft.com/office/drawing/2014/main" id="{813AD818-9517-47E4-BFFA-07FF76046C24}"/>
              </a:ext>
            </a:extLst>
          </p:cNvPr>
          <p:cNvSpPr txBox="1">
            <a:spLocks/>
          </p:cNvSpPr>
          <p:nvPr/>
        </p:nvSpPr>
        <p:spPr>
          <a:xfrm>
            <a:off x="2667000" y="2201361"/>
            <a:ext cx="6858000" cy="217538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O" b="1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Entendimiento</a:t>
            </a:r>
            <a:endParaRPr lang="es-419" b="1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7 Medio marco">
            <a:extLst>
              <a:ext uri="{FF2B5EF4-FFF2-40B4-BE49-F238E27FC236}">
                <a16:creationId xmlns:a16="http://schemas.microsoft.com/office/drawing/2014/main" id="{E0BE9ABD-6A6B-4602-BC36-A0C497AEF46F}"/>
              </a:ext>
            </a:extLst>
          </p:cNvPr>
          <p:cNvSpPr/>
          <p:nvPr/>
        </p:nvSpPr>
        <p:spPr>
          <a:xfrm>
            <a:off x="5366907" y="2783227"/>
            <a:ext cx="1458190" cy="145766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  <p:sp>
        <p:nvSpPr>
          <p:cNvPr id="8" name="15 Medio marco">
            <a:extLst>
              <a:ext uri="{FF2B5EF4-FFF2-40B4-BE49-F238E27FC236}">
                <a16:creationId xmlns:a16="http://schemas.microsoft.com/office/drawing/2014/main" id="{D98813C8-039E-4FAC-ABA3-192009B806DE}"/>
              </a:ext>
            </a:extLst>
          </p:cNvPr>
          <p:cNvSpPr/>
          <p:nvPr/>
        </p:nvSpPr>
        <p:spPr>
          <a:xfrm rot="10800000">
            <a:off x="5366907" y="2783227"/>
            <a:ext cx="1458190" cy="1457663"/>
          </a:xfrm>
          <a:prstGeom prst="halfFrame">
            <a:avLst>
              <a:gd name="adj1" fmla="val 0"/>
              <a:gd name="adj2" fmla="val 0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91992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-0.25 1.48148E-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.25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1003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16">
            <a:extLst>
              <a:ext uri="{FF2B5EF4-FFF2-40B4-BE49-F238E27FC236}">
                <a16:creationId xmlns:a16="http://schemas.microsoft.com/office/drawing/2014/main" id="{A81E7530-396C-45F0-92F4-A885648D16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 Light"/>
            </a:endParaRPr>
          </a:p>
        </p:txBody>
      </p:sp>
      <p:pic>
        <p:nvPicPr>
          <p:cNvPr id="9" name="Picture 2"/>
          <p:cNvPicPr>
            <a:picLocks noGrp="1" noChangeAspect="1" noChangeArrowheads="1"/>
          </p:cNvPicPr>
          <p:nvPr>
            <p:ph type="pic"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29" r="-1" b="7271"/>
          <a:stretch/>
        </p:blipFill>
        <p:spPr bwMode="auto">
          <a:xfrm>
            <a:off x="603672" y="13"/>
            <a:ext cx="11588329" cy="6857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18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19899" cy="685800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7" name="Rectangle 20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6971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 Light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1DE8B58-F373-409E-A253-4380A66091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1" y="73153"/>
            <a:ext cx="1178964" cy="232961"/>
            <a:chOff x="1188720" y="73152"/>
            <a:chExt cx="1178966" cy="232963"/>
          </a:xfrm>
        </p:grpSpPr>
        <p:sp>
          <p:nvSpPr>
            <p:cNvPr id="24" name="Rectangle 64">
              <a:extLst>
                <a:ext uri="{FF2B5EF4-FFF2-40B4-BE49-F238E27FC236}">
                  <a16:creationId xmlns:a16="http://schemas.microsoft.com/office/drawing/2014/main" id="{F5ACE265-D22D-48CC-99DE-EB81AE9229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5" name="Rectangle 66">
              <a:extLst>
                <a:ext uri="{FF2B5EF4-FFF2-40B4-BE49-F238E27FC236}">
                  <a16:creationId xmlns:a16="http://schemas.microsoft.com/office/drawing/2014/main" id="{6FE80EEA-F4ED-4436-8861-0BEAAEFE7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8854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6" name="Rectangle 64">
              <a:extLst>
                <a:ext uri="{FF2B5EF4-FFF2-40B4-BE49-F238E27FC236}">
                  <a16:creationId xmlns:a16="http://schemas.microsoft.com/office/drawing/2014/main" id="{C3642BC8-86E8-47D0-8846-3E4D49E4B4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27" name="Rectangle 66">
              <a:extLst>
                <a:ext uri="{FF2B5EF4-FFF2-40B4-BE49-F238E27FC236}">
                  <a16:creationId xmlns:a16="http://schemas.microsoft.com/office/drawing/2014/main" id="{82D35214-3634-4180-BF0E-45B6145161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563586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8" name="Rectangle 64">
              <a:extLst>
                <a:ext uri="{FF2B5EF4-FFF2-40B4-BE49-F238E27FC236}">
                  <a16:creationId xmlns:a16="http://schemas.microsoft.com/office/drawing/2014/main" id="{15BE89E6-3D1C-42B5-A950-E72889F8BB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9" name="Rectangle 66">
              <a:extLst>
                <a:ext uri="{FF2B5EF4-FFF2-40B4-BE49-F238E27FC236}">
                  <a16:creationId xmlns:a16="http://schemas.microsoft.com/office/drawing/2014/main" id="{473771CC-5097-4E08-9606-24B0BC9A0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38631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0" name="Rectangle 64">
              <a:extLst>
                <a:ext uri="{FF2B5EF4-FFF2-40B4-BE49-F238E27FC236}">
                  <a16:creationId xmlns:a16="http://schemas.microsoft.com/office/drawing/2014/main" id="{BE872634-00DA-47BD-880D-5C05FFADC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1" name="Rectangle 66">
              <a:extLst>
                <a:ext uri="{FF2B5EF4-FFF2-40B4-BE49-F238E27FC236}">
                  <a16:creationId xmlns:a16="http://schemas.microsoft.com/office/drawing/2014/main" id="{4F151F5C-DE9B-460E-BC51-471F4A8A5A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313675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2" name="Rectangle 64">
              <a:extLst>
                <a:ext uri="{FF2B5EF4-FFF2-40B4-BE49-F238E27FC236}">
                  <a16:creationId xmlns:a16="http://schemas.microsoft.com/office/drawing/2014/main" id="{34557B8A-4D2F-4D0D-B746-59EA85318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3" name="Rectangle 66">
              <a:extLst>
                <a:ext uri="{FF2B5EF4-FFF2-40B4-BE49-F238E27FC236}">
                  <a16:creationId xmlns:a16="http://schemas.microsoft.com/office/drawing/2014/main" id="{C764CD8E-E409-4E9B-8E87-746DDE36D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88720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4" name="Rectangle 64">
              <a:extLst>
                <a:ext uri="{FF2B5EF4-FFF2-40B4-BE49-F238E27FC236}">
                  <a16:creationId xmlns:a16="http://schemas.microsoft.com/office/drawing/2014/main" id="{8E27A01D-2F01-4286-9453-3FBF6E84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5" name="Rectangle 66">
              <a:extLst>
                <a:ext uri="{FF2B5EF4-FFF2-40B4-BE49-F238E27FC236}">
                  <a16:creationId xmlns:a16="http://schemas.microsoft.com/office/drawing/2014/main" id="{460487A5-12EB-422E-9588-8FF06FAF73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31331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6" name="Rectangle 64">
              <a:extLst>
                <a:ext uri="{FF2B5EF4-FFF2-40B4-BE49-F238E27FC236}">
                  <a16:creationId xmlns:a16="http://schemas.microsoft.com/office/drawing/2014/main" id="{7D522D20-C9F7-4B34-9066-4B43ADAAB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7" name="Rectangle 66">
              <a:extLst>
                <a:ext uri="{FF2B5EF4-FFF2-40B4-BE49-F238E27FC236}">
                  <a16:creationId xmlns:a16="http://schemas.microsoft.com/office/drawing/2014/main" id="{97B04F2C-295B-447A-8941-0AD4F55516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188363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8" name="Rectangle 64">
              <a:extLst>
                <a:ext uri="{FF2B5EF4-FFF2-40B4-BE49-F238E27FC236}">
                  <a16:creationId xmlns:a16="http://schemas.microsoft.com/office/drawing/2014/main" id="{17D7FF91-B366-4534-B9B4-5710926EE7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39" name="Rectangle 66">
              <a:extLst>
                <a:ext uri="{FF2B5EF4-FFF2-40B4-BE49-F238E27FC236}">
                  <a16:creationId xmlns:a16="http://schemas.microsoft.com/office/drawing/2014/main" id="{B5B8116C-ADD9-4826-9C37-270377E8F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063408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0" name="Rectangle 64">
              <a:extLst>
                <a:ext uri="{FF2B5EF4-FFF2-40B4-BE49-F238E27FC236}">
                  <a16:creationId xmlns:a16="http://schemas.microsoft.com/office/drawing/2014/main" id="{22D01D96-8DB8-40BF-83AC-4CA49EC263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1" name="Rectangle 66">
              <a:extLst>
                <a:ext uri="{FF2B5EF4-FFF2-40B4-BE49-F238E27FC236}">
                  <a16:creationId xmlns:a16="http://schemas.microsoft.com/office/drawing/2014/main" id="{44B584CD-5E60-4B15-847C-B30D15DA1A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938452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2" name="Rectangle 64">
              <a:extLst>
                <a:ext uri="{FF2B5EF4-FFF2-40B4-BE49-F238E27FC236}">
                  <a16:creationId xmlns:a16="http://schemas.microsoft.com/office/drawing/2014/main" id="{CF2BB7DC-B968-4F0B-9748-BF0E6E297C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73152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  <p:sp>
          <p:nvSpPr>
            <p:cNvPr id="43" name="Rectangle 66">
              <a:extLst>
                <a:ext uri="{FF2B5EF4-FFF2-40B4-BE49-F238E27FC236}">
                  <a16:creationId xmlns:a16="http://schemas.microsoft.com/office/drawing/2014/main" id="{CF12C159-3F09-4861-9450-ECD5DB3100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813497" y="246888"/>
              <a:ext cx="54368" cy="5922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70"/>
              <a:endParaRPr lang="en-US" sz="2400">
                <a:solidFill>
                  <a:prstClr val="white"/>
                </a:solidFill>
                <a:latin typeface="Calibri Light"/>
              </a:endParaRP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33985"/>
            <a:ext cx="606971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9170"/>
            <a:endParaRPr lang="en-US" sz="2400">
              <a:solidFill>
                <a:prstClr val="white"/>
              </a:solidFill>
              <a:latin typeface="Calibri Light"/>
            </a:endParaRP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06955" y="132379"/>
            <a:ext cx="5031829" cy="6551886"/>
          </a:xfrm>
        </p:spPr>
        <p:txBody>
          <a:bodyPr vert="horz" lIns="121920" tIns="60960" rIns="121920" bIns="60960" rtlCol="0" anchor="ctr">
            <a:noAutofit/>
          </a:bodyPr>
          <a:lstStyle/>
          <a:p>
            <a:r>
              <a:rPr lang="es-CO" sz="2400" b="1" dirty="0">
                <a:solidFill>
                  <a:schemeClr val="bg1"/>
                </a:solidFill>
              </a:rPr>
              <a:t>Un informe de Pew 2014 destaca que el 73% de los usuarios adultos de Internet han visto a alguien acosado en línea, y el 40% lo ha experimentado personalmente (Duggan, 2014 en Sterckx, 2017)</a:t>
            </a:r>
          </a:p>
          <a:p>
            <a:r>
              <a:rPr lang="es-CO" sz="4000" b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Red Social Twitter</a:t>
            </a:r>
          </a:p>
          <a:p>
            <a:r>
              <a:rPr lang="es-CO" sz="2400" b="1" dirty="0">
                <a:solidFill>
                  <a:schemeClr val="bg1"/>
                </a:solidFill>
              </a:rPr>
              <a:t>Creada por Jack </a:t>
            </a:r>
            <a:r>
              <a:rPr lang="es-CO" sz="2400" b="1" dirty="0" err="1">
                <a:solidFill>
                  <a:schemeClr val="bg1"/>
                </a:solidFill>
              </a:rPr>
              <a:t>Dorsey</a:t>
            </a:r>
            <a:r>
              <a:rPr lang="es-CO" sz="2400" b="1" dirty="0">
                <a:solidFill>
                  <a:schemeClr val="bg1"/>
                </a:solidFill>
              </a:rPr>
              <a:t>, Noah </a:t>
            </a:r>
            <a:r>
              <a:rPr lang="es-CO" sz="2400" b="1" dirty="0" err="1">
                <a:solidFill>
                  <a:schemeClr val="bg1"/>
                </a:solidFill>
              </a:rPr>
              <a:t>Glass</a:t>
            </a:r>
            <a:r>
              <a:rPr lang="es-CO" sz="2400" b="1" dirty="0">
                <a:solidFill>
                  <a:schemeClr val="bg1"/>
                </a:solidFill>
              </a:rPr>
              <a:t>, </a:t>
            </a:r>
            <a:r>
              <a:rPr lang="es-CO" sz="2400" b="1" dirty="0" err="1">
                <a:solidFill>
                  <a:schemeClr val="bg1"/>
                </a:solidFill>
              </a:rPr>
              <a:t>Biz</a:t>
            </a:r>
            <a:r>
              <a:rPr lang="es-CO" sz="2400" b="1" dirty="0">
                <a:solidFill>
                  <a:schemeClr val="bg1"/>
                </a:solidFill>
              </a:rPr>
              <a:t> Stone y </a:t>
            </a:r>
            <a:r>
              <a:rPr lang="es-CO" sz="2400" b="1" dirty="0" err="1">
                <a:solidFill>
                  <a:schemeClr val="bg1"/>
                </a:solidFill>
              </a:rPr>
              <a:t>Evan</a:t>
            </a:r>
            <a:r>
              <a:rPr lang="es-CO" sz="2400" b="1" dirty="0">
                <a:solidFill>
                  <a:schemeClr val="bg1"/>
                </a:solidFill>
              </a:rPr>
              <a:t> Williams en marzo de 2006 y se lanzó en julio de ese año. Para 2012, más de 100 millones de usuarios </a:t>
            </a:r>
          </a:p>
          <a:p>
            <a:r>
              <a:rPr lang="es-CO" sz="2800" b="1" dirty="0">
                <a:solidFill>
                  <a:schemeClr val="bg1"/>
                </a:solidFill>
              </a:rPr>
              <a:t>Twitter </a:t>
            </a:r>
            <a:r>
              <a:rPr lang="es-CO" sz="2400" b="1" dirty="0">
                <a:solidFill>
                  <a:schemeClr val="bg1"/>
                </a:solidFill>
              </a:rPr>
              <a:t>es un sistema de '</a:t>
            </a:r>
            <a:r>
              <a:rPr lang="es-CO" sz="2400" b="1" dirty="0" err="1">
                <a:solidFill>
                  <a:schemeClr val="bg1"/>
                </a:solidFill>
              </a:rPr>
              <a:t>microblogging</a:t>
            </a:r>
            <a:r>
              <a:rPr lang="es-CO" sz="2400" b="1" dirty="0">
                <a:solidFill>
                  <a:schemeClr val="bg1"/>
                </a:solidFill>
              </a:rPr>
              <a:t>' que permite </a:t>
            </a:r>
            <a:r>
              <a:rPr lang="es-CO" sz="28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enviar y recibir publicaciones cortas</a:t>
            </a:r>
            <a:endParaRPr lang="es-CO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3101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863062" y="4865056"/>
            <a:ext cx="5609222" cy="13632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 sz="4800" dirty="0">
                <a:cs typeface="Calibri Light"/>
              </a:rPr>
              <a:t>comentario tóxico</a:t>
            </a:r>
            <a:endParaRPr lang="en-US" sz="4800" dirty="0"/>
          </a:p>
        </p:txBody>
      </p:sp>
      <p:sp>
        <p:nvSpPr>
          <p:cNvPr id="31" name="Freeform: Shape 19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3" name="Freeform: Shape 21">
            <a:extLst>
              <a:ext uri="{FF2B5EF4-FFF2-40B4-BE49-F238E27FC236}">
                <a16:creationId xmlns:a16="http://schemas.microsoft.com/office/drawing/2014/main" id="{EBA87361-6D30-46E4-834B-719CF59055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88332"/>
            <a:ext cx="3564638" cy="4569668"/>
          </a:xfrm>
          <a:custGeom>
            <a:avLst/>
            <a:gdLst>
              <a:gd name="connsiteX0" fmla="*/ 640080 w 3564638"/>
              <a:gd name="connsiteY0" fmla="*/ 0 h 4569668"/>
              <a:gd name="connsiteX1" fmla="*/ 3564638 w 3564638"/>
              <a:gd name="connsiteY1" fmla="*/ 2924558 h 4569668"/>
              <a:gd name="connsiteX2" fmla="*/ 3065170 w 3564638"/>
              <a:gd name="connsiteY2" fmla="*/ 4559707 h 4569668"/>
              <a:gd name="connsiteX3" fmla="*/ 3057720 w 3564638"/>
              <a:gd name="connsiteY3" fmla="*/ 4569668 h 4569668"/>
              <a:gd name="connsiteX4" fmla="*/ 0 w 3564638"/>
              <a:gd name="connsiteY4" fmla="*/ 4569668 h 4569668"/>
              <a:gd name="connsiteX5" fmla="*/ 0 w 3564638"/>
              <a:gd name="connsiteY5" fmla="*/ 72448 h 4569668"/>
              <a:gd name="connsiteX6" fmla="*/ 50679 w 3564638"/>
              <a:gd name="connsiteY6" fmla="*/ 59417 h 4569668"/>
              <a:gd name="connsiteX7" fmla="*/ 640080 w 3564638"/>
              <a:gd name="connsiteY7" fmla="*/ 0 h 456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5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6" name="Freeform: Shape 25">
            <a:extLst>
              <a:ext uri="{FF2B5EF4-FFF2-40B4-BE49-F238E27FC236}">
                <a16:creationId xmlns:a16="http://schemas.microsoft.com/office/drawing/2014/main" id="{D89DB1C0-FEEC-4CB6-88B2-F9C5562E0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574" y="0"/>
            <a:ext cx="3913632" cy="2285234"/>
          </a:xfrm>
          <a:custGeom>
            <a:avLst/>
            <a:gdLst>
              <a:gd name="connsiteX0" fmla="*/ 29691 w 3913632"/>
              <a:gd name="connsiteY0" fmla="*/ 0 h 2285234"/>
              <a:gd name="connsiteX1" fmla="*/ 3883942 w 3913632"/>
              <a:gd name="connsiteY1" fmla="*/ 0 h 2285234"/>
              <a:gd name="connsiteX2" fmla="*/ 3903529 w 3913632"/>
              <a:gd name="connsiteY2" fmla="*/ 128345 h 2285234"/>
              <a:gd name="connsiteX3" fmla="*/ 3913632 w 3913632"/>
              <a:gd name="connsiteY3" fmla="*/ 328418 h 2285234"/>
              <a:gd name="connsiteX4" fmla="*/ 1956816 w 3913632"/>
              <a:gd name="connsiteY4" fmla="*/ 2285234 h 2285234"/>
              <a:gd name="connsiteX5" fmla="*/ 0 w 3913632"/>
              <a:gd name="connsiteY5" fmla="*/ 328418 h 2285234"/>
              <a:gd name="connsiteX6" fmla="*/ 10103 w 3913632"/>
              <a:gd name="connsiteY6" fmla="*/ 128345 h 22852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7" name="Oval 27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03117" y="615908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163D1C-ED91-4D5F-A33B-CF1256B27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709" y="780500"/>
            <a:ext cx="2852928" cy="285292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La identificación rápida de los comentarios tóxicos y la predicción en tiempo real es de suma importancia</a:t>
            </a: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1103AB2-C090-458F-B752-294F23AFA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1"/>
            <a:ext cx="3439432" cy="3785157"/>
          </a:xfrm>
          <a:custGeom>
            <a:avLst/>
            <a:gdLst>
              <a:gd name="connsiteX0" fmla="*/ 198262 w 3439432"/>
              <a:gd name="connsiteY0" fmla="*/ 0 h 3785157"/>
              <a:gd name="connsiteX1" fmla="*/ 3439432 w 3439432"/>
              <a:gd name="connsiteY1" fmla="*/ 0 h 3785157"/>
              <a:gd name="connsiteX2" fmla="*/ 3439432 w 3439432"/>
              <a:gd name="connsiteY2" fmla="*/ 3697836 h 3785157"/>
              <a:gd name="connsiteX3" fmla="*/ 3318024 w 3439432"/>
              <a:gd name="connsiteY3" fmla="*/ 3729054 h 3785157"/>
              <a:gd name="connsiteX4" fmla="*/ 2761488 w 3439432"/>
              <a:gd name="connsiteY4" fmla="*/ 3785157 h 3785157"/>
              <a:gd name="connsiteX5" fmla="*/ 0 w 3439432"/>
              <a:gd name="connsiteY5" fmla="*/ 1023669 h 3785157"/>
              <a:gd name="connsiteX6" fmla="*/ 124151 w 3439432"/>
              <a:gd name="connsiteY6" fmla="*/ 202487 h 37851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785157">
                <a:moveTo>
                  <a:pt x="198262" y="0"/>
                </a:moveTo>
                <a:lnTo>
                  <a:pt x="3439432" y="0"/>
                </a:lnTo>
                <a:lnTo>
                  <a:pt x="3439432" y="3697836"/>
                </a:lnTo>
                <a:lnTo>
                  <a:pt x="3318024" y="3729054"/>
                </a:lnTo>
                <a:cubicBezTo>
                  <a:pt x="3138258" y="3765839"/>
                  <a:pt x="2952129" y="3785157"/>
                  <a:pt x="2761488" y="3785157"/>
                </a:cubicBezTo>
                <a:cubicBezTo>
                  <a:pt x="1236360" y="3785157"/>
                  <a:pt x="0" y="2548797"/>
                  <a:pt x="0" y="1023669"/>
                </a:cubicBezTo>
                <a:cubicBezTo>
                  <a:pt x="0" y="737708"/>
                  <a:pt x="43466" y="461898"/>
                  <a:pt x="124151" y="202487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83D471F3-782A-4BA1-9CAB-FF5CDF0A7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8761" y="-4332"/>
            <a:ext cx="3273238" cy="3618965"/>
          </a:xfrm>
          <a:custGeom>
            <a:avLst/>
            <a:gdLst>
              <a:gd name="connsiteX0" fmla="*/ 210437 w 3273238"/>
              <a:gd name="connsiteY0" fmla="*/ 0 h 3618965"/>
              <a:gd name="connsiteX1" fmla="*/ 3273238 w 3273238"/>
              <a:gd name="connsiteY1" fmla="*/ 0 h 3618965"/>
              <a:gd name="connsiteX2" fmla="*/ 3273238 w 3273238"/>
              <a:gd name="connsiteY2" fmla="*/ 3526409 h 3618965"/>
              <a:gd name="connsiteX3" fmla="*/ 3118338 w 3273238"/>
              <a:gd name="connsiteY3" fmla="*/ 3566238 h 3618965"/>
              <a:gd name="connsiteX4" fmla="*/ 2595295 w 3273238"/>
              <a:gd name="connsiteY4" fmla="*/ 3618965 h 3618965"/>
              <a:gd name="connsiteX5" fmla="*/ 0 w 3273238"/>
              <a:gd name="connsiteY5" fmla="*/ 1023670 h 3618965"/>
              <a:gd name="connsiteX6" fmla="*/ 203951 w 3273238"/>
              <a:gd name="connsiteY6" fmla="*/ 13464 h 36189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73238" h="3618965">
                <a:moveTo>
                  <a:pt x="210437" y="0"/>
                </a:moveTo>
                <a:lnTo>
                  <a:pt x="3273238" y="0"/>
                </a:lnTo>
                <a:lnTo>
                  <a:pt x="3273238" y="3526409"/>
                </a:lnTo>
                <a:lnTo>
                  <a:pt x="3118338" y="3566238"/>
                </a:lnTo>
                <a:cubicBezTo>
                  <a:pt x="2949390" y="3600810"/>
                  <a:pt x="2774463" y="3618965"/>
                  <a:pt x="2595295" y="3618965"/>
                </a:cubicBezTo>
                <a:cubicBezTo>
                  <a:pt x="1161953" y="3618965"/>
                  <a:pt x="0" y="2457012"/>
                  <a:pt x="0" y="1023670"/>
                </a:cubicBezTo>
                <a:cubicBezTo>
                  <a:pt x="0" y="665335"/>
                  <a:pt x="72622" y="323961"/>
                  <a:pt x="203951" y="134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2 Rectángulo"/>
          <p:cNvSpPr/>
          <p:nvPr/>
        </p:nvSpPr>
        <p:spPr>
          <a:xfrm>
            <a:off x="0" y="3344173"/>
            <a:ext cx="293071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Son comentarios groseros, irrespetuosos o que pueden hacer que alguien deje una discusión. En casos extremos el hostigamiento lleva a problemas emocionales y psicológicos (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Sterckx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2017)</a:t>
            </a:r>
            <a:endParaRPr lang="es-ES" dirty="0">
              <a:solidFill>
                <a:schemeClr val="bg1"/>
              </a:solidFill>
            </a:endParaRPr>
          </a:p>
        </p:txBody>
      </p:sp>
      <p:sp>
        <p:nvSpPr>
          <p:cNvPr id="4" name="3 Rectángulo"/>
          <p:cNvSpPr/>
          <p:nvPr/>
        </p:nvSpPr>
        <p:spPr>
          <a:xfrm>
            <a:off x="1485905" y="-50540"/>
            <a:ext cx="38028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Las plataformas en línea luchan por monitorear efectivamente las conversaciones en busca de comportamientos tóxicos. </a:t>
            </a:r>
          </a:p>
          <a:p>
            <a:r>
              <a:rPr lang="es-CO" dirty="0">
                <a:solidFill>
                  <a:schemeClr val="bg1"/>
                </a:solidFill>
                <a:ea typeface="+mn-lt"/>
                <a:cs typeface="+mn-lt"/>
              </a:rPr>
              <a:t>Censura de los comentarios y de los usuarios transgresores </a:t>
            </a:r>
          </a:p>
          <a:p>
            <a:endParaRPr lang="es-ES" dirty="0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5" name="4 Rectángulo"/>
          <p:cNvSpPr/>
          <p:nvPr/>
        </p:nvSpPr>
        <p:spPr>
          <a:xfrm>
            <a:off x="9101138" y="154243"/>
            <a:ext cx="309086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Evitar los efectos perjudiciales de dicho comportamiento tóxico en los usuarios de Internet (</a:t>
            </a:r>
            <a:r>
              <a:rPr lang="es-ES" dirty="0" err="1">
                <a:solidFill>
                  <a:schemeClr val="bg1"/>
                </a:solidFill>
                <a:ea typeface="+mn-lt"/>
                <a:cs typeface="+mn-lt"/>
              </a:rPr>
              <a:t>Sterckx</a:t>
            </a:r>
            <a:r>
              <a:rPr lang="es-ES" dirty="0">
                <a:solidFill>
                  <a:schemeClr val="bg1"/>
                </a:solidFill>
                <a:ea typeface="+mn-lt"/>
                <a:cs typeface="+mn-lt"/>
              </a:rPr>
              <a:t>, 2017).</a:t>
            </a:r>
            <a:endParaRPr lang="es-ES" dirty="0">
              <a:solidFill>
                <a:schemeClr val="bg1"/>
              </a:solidFill>
              <a:cs typeface="Calibri" panose="020F0502020204030204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8925" l="1824" r="9989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1367" y="2164100"/>
            <a:ext cx="1689142" cy="795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4245" y="2131109"/>
            <a:ext cx="868550" cy="3187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05" b="89593" l="996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7100" y="5845193"/>
            <a:ext cx="1231430" cy="10842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618" y="5726902"/>
            <a:ext cx="693325" cy="5583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6634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Rectángulo"/>
          <p:cNvSpPr/>
          <p:nvPr/>
        </p:nvSpPr>
        <p:spPr>
          <a:xfrm>
            <a:off x="5735912" y="404664"/>
            <a:ext cx="7149137" cy="6192688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160000" rIns="2160000" rtlCol="0" anchor="ctr" anchorCtr="1"/>
          <a:lstStyle/>
          <a:p>
            <a:pPr algn="ctr" defTabSz="1219170"/>
            <a:endParaRPr lang="es-ES" sz="2400" dirty="0">
              <a:solidFill>
                <a:prstClr val="white"/>
              </a:solidFill>
            </a:endParaRPr>
          </a:p>
        </p:txBody>
      </p:sp>
      <p:sp>
        <p:nvSpPr>
          <p:cNvPr id="3" name="Título 3"/>
          <p:cNvSpPr txBox="1">
            <a:spLocks/>
          </p:cNvSpPr>
          <p:nvPr/>
        </p:nvSpPr>
        <p:spPr>
          <a:xfrm>
            <a:off x="6397770" y="423406"/>
            <a:ext cx="5189394" cy="819607"/>
          </a:xfrm>
          <a:prstGeom prst="rect">
            <a:avLst/>
          </a:prstGeom>
        </p:spPr>
        <p:txBody>
          <a:bodyPr vert="horz" lIns="121917" tIns="60958" rIns="121917" bIns="60958" rtlCol="0" anchor="ctr">
            <a:normAutofit fontScale="97500"/>
          </a:bodyPr>
          <a:lstStyle>
            <a:lvl1pPr algn="just" defTabSz="1219170" rtl="0" eaLnBrk="1" latinLnBrk="0" hangingPunct="1">
              <a:spcBef>
                <a:spcPct val="0"/>
              </a:spcBef>
              <a:buNone/>
              <a:defRPr sz="4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CO" sz="4000" dirty="0">
                <a:solidFill>
                  <a:prstClr val="white"/>
                </a:solidFill>
              </a:rPr>
              <a:t>El reto de Kaggle</a:t>
            </a:r>
          </a:p>
        </p:txBody>
      </p:sp>
      <p:sp>
        <p:nvSpPr>
          <p:cNvPr id="2" name="1 CuadroTexto"/>
          <p:cNvSpPr txBox="1"/>
          <p:nvPr/>
        </p:nvSpPr>
        <p:spPr>
          <a:xfrm>
            <a:off x="5915025" y="1371600"/>
            <a:ext cx="6172199" cy="5514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2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Kaggle</a:t>
            </a:r>
            <a:r>
              <a:rPr lang="es-ES" sz="2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, una subsidiaria de Google, es una comunidad en línea de científicos de datos y profesionales del aprendizaje automático que permite a los usuarios encontrar y publicar conjuntos de datos, explorar y construir modelos en un entorno de ciencia de datos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ES" sz="2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Para esta competencia, el equipo de conversación AI, una iniciativa de investigación fundada por </a:t>
            </a:r>
            <a:r>
              <a:rPr lang="es-ES" sz="2200" dirty="0" err="1">
                <a:solidFill>
                  <a:schemeClr val="bg1"/>
                </a:solidFill>
                <a:latin typeface="Calibri"/>
                <a:ea typeface="+mn-lt"/>
                <a:cs typeface="+mn-lt"/>
              </a:rPr>
              <a:t>Jigsaw</a:t>
            </a:r>
            <a:r>
              <a:rPr lang="es-ES" sz="2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 y Google, desarrolla tecnología para proteger las voces en la conversación online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s-ES" sz="2200" dirty="0">
              <a:solidFill>
                <a:schemeClr val="bg1"/>
              </a:solidFill>
              <a:latin typeface="Calibri"/>
              <a:cs typeface="Calibri"/>
            </a:endParaRP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s-ES" sz="2200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Un área principal de enfoque son los modelos de aprendizaje automático que pueden identificar la toxicidad en las conversaciones en línea</a:t>
            </a:r>
          </a:p>
          <a:p>
            <a:endParaRPr lang="es-CO" sz="2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110941"/>
      </p:ext>
    </p:extLst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stos son los planes de Twitter para acabar con los trolls, el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9526"/>
            <a:ext cx="12191999" cy="6867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1" y="0"/>
            <a:ext cx="4929189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8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14284" y="435933"/>
            <a:ext cx="4636004" cy="5262979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r>
              <a:rPr lang="es-ES" sz="4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Reto</a:t>
            </a:r>
          </a:p>
          <a:p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Creación de un </a:t>
            </a:r>
            <a:r>
              <a:rPr lang="es-ES" sz="32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modelo estadístico de clasificación</a:t>
            </a:r>
            <a:r>
              <a:rPr lang="es-ES" sz="2800" b="1" dirty="0">
                <a:solidFill>
                  <a:schemeClr val="accent6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de etiquetas múltiples que sea capaz de detectar diferentes </a:t>
            </a:r>
            <a:r>
              <a:rPr lang="es-ES" sz="32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tipos de toxicidad</a:t>
            </a:r>
            <a:r>
              <a:rPr lang="es-ES" sz="2800" b="1" dirty="0">
                <a:solidFill>
                  <a:schemeClr val="accent1">
                    <a:lumMod val="60000"/>
                    <a:lumOff val="40000"/>
                  </a:schemeClr>
                </a:solidFill>
                <a:ea typeface="+mn-lt"/>
                <a:cs typeface="+mn-lt"/>
              </a:rPr>
              <a:t> </a:t>
            </a:r>
            <a:r>
              <a:rPr lang="es-ES" sz="2400" dirty="0">
                <a:solidFill>
                  <a:schemeClr val="bg1"/>
                </a:solidFill>
                <a:ea typeface="+mn-lt"/>
                <a:cs typeface="+mn-lt"/>
              </a:rPr>
              <a:t>como amenazas, obscenidades, insultos y odio basado en la identidad, proporcionando estimaciones de </a:t>
            </a:r>
            <a:r>
              <a:rPr lang="es-ES" sz="3600" b="1" dirty="0">
                <a:solidFill>
                  <a:srgbClr val="00B0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+mn-lt"/>
                <a:cs typeface="+mn-lt"/>
              </a:rPr>
              <a:t>probabilidad para cada subtipo</a:t>
            </a:r>
            <a:endParaRPr lang="x-none" sz="3200" b="1" dirty="0">
              <a:solidFill>
                <a:srgbClr val="00B0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10 CuadroTexto"/>
          <p:cNvSpPr txBox="1"/>
          <p:nvPr/>
        </p:nvSpPr>
        <p:spPr>
          <a:xfrm>
            <a:off x="1187141" y="235910"/>
            <a:ext cx="3277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6000" b="1" dirty="0">
                <a:solidFill>
                  <a:schemeClr val="accent3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Kaggle</a:t>
            </a:r>
          </a:p>
        </p:txBody>
      </p:sp>
    </p:spTree>
    <p:extLst>
      <p:ext uri="{BB962C8B-B14F-4D97-AF65-F5344CB8AC3E}">
        <p14:creationId xmlns:p14="http://schemas.microsoft.com/office/powerpoint/2010/main" val="300736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decel="5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10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 animBg="1"/>
          <p:bldP spid="5" grpId="0"/>
        </p:bldLst>
      </p:timing>
    </mc:Fallback>
  </mc:AlternateContent>
</p:sld>
</file>

<file path=ppt/theme/theme1.xml><?xml version="1.0" encoding="utf-8"?>
<a:theme xmlns:a="http://schemas.openxmlformats.org/drawingml/2006/main" name="Tema de Offic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3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2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1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6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4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6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7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8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5_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9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0_Office Theme">
  <a:themeElements>
    <a:clrScheme name="UltraWonde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1"/>
        </a:solidFill>
        <a:ln>
          <a:noFill/>
        </a:ln>
      </a:spPr>
      <a:bodyPr wrap="square" rtlCol="0" anchor="ctr">
        <a:noAutofit/>
      </a:bodyPr>
      <a:lstStyle>
        <a:defPPr marL="0" marR="0" indent="0" algn="ctr" defTabSz="914400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1200" cap="none" spc="0" normalizeH="0" baseline="0" noProof="0">
            <a:ln>
              <a:noFill/>
            </a:ln>
            <a:solidFill>
              <a:prstClr val="white"/>
            </a:solidFill>
            <a:effectLst/>
            <a:uLnTx/>
            <a:uFillTx/>
            <a:latin typeface="Calibri" panose="020F0502020204030204"/>
            <a:ea typeface="+mn-ea"/>
            <a:cs typeface="+mn-cs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ema de Offic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Tema de Office">
  <a:themeElements>
    <a:clrScheme name="INFÓRMESE">
      <a:dk1>
        <a:srgbClr val="003157"/>
      </a:dk1>
      <a:lt1>
        <a:sysClr val="window" lastClr="FFFFFF"/>
      </a:lt1>
      <a:dk2>
        <a:srgbClr val="44546A"/>
      </a:dk2>
      <a:lt2>
        <a:srgbClr val="E7E6E6"/>
      </a:lt2>
      <a:accent1>
        <a:srgbClr val="00C8B3"/>
      </a:accent1>
      <a:accent2>
        <a:srgbClr val="00B0F0"/>
      </a:accent2>
      <a:accent3>
        <a:srgbClr val="A5A5A5"/>
      </a:accent3>
      <a:accent4>
        <a:srgbClr val="C00000"/>
      </a:accent4>
      <a:accent5>
        <a:srgbClr val="4472C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ORMESE">
      <a:majorFont>
        <a:latin typeface="Calibr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Informese">
  <a:themeElements>
    <a:clrScheme name="Informese">
      <a:dk1>
        <a:srgbClr val="003157"/>
      </a:dk1>
      <a:lt1>
        <a:sysClr val="window" lastClr="FFFFFF"/>
      </a:lt1>
      <a:dk2>
        <a:srgbClr val="44546A"/>
      </a:dk2>
      <a:lt2>
        <a:srgbClr val="E7E6E6"/>
      </a:lt2>
      <a:accent1>
        <a:srgbClr val="0563C1"/>
      </a:accent1>
      <a:accent2>
        <a:srgbClr val="6388AF"/>
      </a:accent2>
      <a:accent3>
        <a:srgbClr val="00B0F0"/>
      </a:accent3>
      <a:accent4>
        <a:srgbClr val="C3181F"/>
      </a:accent4>
      <a:accent5>
        <a:srgbClr val="264C75"/>
      </a:accent5>
      <a:accent6>
        <a:srgbClr val="3A3838"/>
      </a:accent6>
      <a:hlink>
        <a:srgbClr val="00C8B3"/>
      </a:hlink>
      <a:folHlink>
        <a:srgbClr val="FF7873"/>
      </a:folHlink>
    </a:clrScheme>
    <a:fontScheme name="Informese">
      <a:majorFont>
        <a:latin typeface="Helvetica World"/>
        <a:ea typeface=""/>
        <a:cs typeface=""/>
      </a:majorFont>
      <a:minorFont>
        <a:latin typeface="Helvetica Wor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Infórmese">
  <a:themeElements>
    <a:clrScheme name="Infórmese">
      <a:dk1>
        <a:srgbClr val="004A79"/>
      </a:dk1>
      <a:lt1>
        <a:srgbClr val="FFFFFF"/>
      </a:lt1>
      <a:dk2>
        <a:srgbClr val="44546A"/>
      </a:dk2>
      <a:lt2>
        <a:srgbClr val="E7E6E6"/>
      </a:lt2>
      <a:accent1>
        <a:srgbClr val="004A79"/>
      </a:accent1>
      <a:accent2>
        <a:srgbClr val="4472C4"/>
      </a:accent2>
      <a:accent3>
        <a:srgbClr val="C0C0C0"/>
      </a:accent3>
      <a:accent4>
        <a:srgbClr val="D1112C"/>
      </a:accent4>
      <a:accent5>
        <a:srgbClr val="648CB4"/>
      </a:accent5>
      <a:accent6>
        <a:srgbClr val="3A3838"/>
      </a:accent6>
      <a:hlink>
        <a:srgbClr val="0563C1"/>
      </a:hlink>
      <a:folHlink>
        <a:srgbClr val="954F72"/>
      </a:folHlink>
    </a:clrScheme>
    <a:fontScheme name="Infórmese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Office Them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2_Office Them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Office Theme">
  <a:themeElements>
    <a:clrScheme name="Vivo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F0600"/>
      </a:accent1>
      <a:accent2>
        <a:srgbClr val="FFBB00"/>
      </a:accent2>
      <a:accent3>
        <a:srgbClr val="9DCB08"/>
      </a:accent3>
      <a:accent4>
        <a:srgbClr val="10A48E"/>
      </a:accent4>
      <a:accent5>
        <a:srgbClr val="06B4F6"/>
      </a:accent5>
      <a:accent6>
        <a:srgbClr val="7578C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653D722430FBB41AF36E37B7CB3F780" ma:contentTypeVersion="8" ma:contentTypeDescription="Crear nuevo documento." ma:contentTypeScope="" ma:versionID="ab2148b21ebcf15e39a9161f38b5df55">
  <xsd:schema xmlns:xsd="http://www.w3.org/2001/XMLSchema" xmlns:xs="http://www.w3.org/2001/XMLSchema" xmlns:p="http://schemas.microsoft.com/office/2006/metadata/properties" xmlns:ns2="0f688ab2-4284-4b16-bdc5-d3eb365d74fe" targetNamespace="http://schemas.microsoft.com/office/2006/metadata/properties" ma:root="true" ma:fieldsID="0fb570339b241acb64ec3dbb71ef4f67" ns2:_="">
    <xsd:import namespace="0f688ab2-4284-4b16-bdc5-d3eb365d74f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f688ab2-4284-4b16-bdc5-d3eb365d74f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A9FCEC-0D3B-4FFF-8720-9A771BF3F9B4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a79f47ce-e6b3-4dd0-b09f-f211f2c01e98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42391E6E-0A1B-4810-9EAD-4854429DB75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f688ab2-4284-4b16-bdc5-d3eb365d74f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FBC8834-8583-464B-A212-9E652253F3A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1825</Words>
  <Application>Microsoft Office PowerPoint</Application>
  <PresentationFormat>Widescreen</PresentationFormat>
  <Paragraphs>265</Paragraphs>
  <Slides>45</Slides>
  <Notes>19</Notes>
  <HiddenSlides>5</HiddenSlides>
  <MMClips>4</MMClips>
  <ScaleCrop>false</ScaleCrop>
  <HeadingPairs>
    <vt:vector size="4" baseType="variant">
      <vt:variant>
        <vt:lpstr>Theme</vt:lpstr>
      </vt:variant>
      <vt:variant>
        <vt:i4>21</vt:i4>
      </vt:variant>
      <vt:variant>
        <vt:lpstr>Slide Titles</vt:lpstr>
      </vt:variant>
      <vt:variant>
        <vt:i4>45</vt:i4>
      </vt:variant>
    </vt:vector>
  </HeadingPairs>
  <TitlesOfParts>
    <vt:vector size="66" baseType="lpstr">
      <vt:lpstr>Tema de Office</vt:lpstr>
      <vt:lpstr>Office Theme</vt:lpstr>
      <vt:lpstr>1_Tema de Office</vt:lpstr>
      <vt:lpstr>2_Tema de Office</vt:lpstr>
      <vt:lpstr>1_Informese</vt:lpstr>
      <vt:lpstr>Infórmese</vt:lpstr>
      <vt:lpstr>1_Office Theme</vt:lpstr>
      <vt:lpstr>2_Office Theme</vt:lpstr>
      <vt:lpstr>4_Office Theme</vt:lpstr>
      <vt:lpstr>3_Infórmese</vt:lpstr>
      <vt:lpstr>2_Infórmese</vt:lpstr>
      <vt:lpstr>3_Office Theme</vt:lpstr>
      <vt:lpstr>1_Infórmese</vt:lpstr>
      <vt:lpstr>6_Office Theme</vt:lpstr>
      <vt:lpstr>4_Infórmese</vt:lpstr>
      <vt:lpstr>6_Infórmese</vt:lpstr>
      <vt:lpstr>7_Office Theme</vt:lpstr>
      <vt:lpstr>8_Office Theme</vt:lpstr>
      <vt:lpstr>5_Infórmese</vt:lpstr>
      <vt:lpstr>9_Office Theme</vt:lpstr>
      <vt:lpstr>10_Office Theme</vt:lpstr>
      <vt:lpstr>PowerPoint Presentation</vt:lpstr>
      <vt:lpstr>Agenda</vt:lpstr>
      <vt:lpstr>PowerPoint Presentation</vt:lpstr>
      <vt:lpstr>PowerPoint Presentation</vt:lpstr>
      <vt:lpstr>PowerPoint Presentation</vt:lpstr>
      <vt:lpstr>PowerPoint Presentation</vt:lpstr>
      <vt:lpstr>comentario tóxico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Componentes de arquitectura a utilizar</vt:lpstr>
      <vt:lpstr>Arquitectura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Proceso de Extracción texto de Twitter </vt:lpstr>
      <vt:lpstr>Transformación y preparación  de texto</vt:lpstr>
      <vt:lpstr>PowerPoint Presentation</vt:lpstr>
      <vt:lpstr>PowerPoint Presentation</vt:lpstr>
      <vt:lpstr>PowerPoint Presentation</vt:lpstr>
      <vt:lpstr>Base de datos a clasificar</vt:lpstr>
      <vt:lpstr>Modelo estadístico con base de datos Kaggle </vt:lpstr>
      <vt:lpstr>PowerPoint Presentation</vt:lpstr>
      <vt:lpstr>PowerPoint Presentation</vt:lpstr>
      <vt:lpstr>Segmentación de comentarios</vt:lpstr>
      <vt:lpstr>¿Cómo funciono el modelo no supervisado K-medias ?</vt:lpstr>
      <vt:lpstr>PowerPoint Presentation</vt:lpstr>
      <vt:lpstr>PowerPoint Presentation</vt:lpstr>
      <vt:lpstr>Algunas Características</vt:lpstr>
      <vt:lpstr>PowerPoint Presentation</vt:lpstr>
      <vt:lpstr>Evaluación de los modelos</vt:lpstr>
      <vt:lpstr>Evaluación de los modelos</vt:lpstr>
      <vt:lpstr>PowerPoint Presentation</vt:lpstr>
      <vt:lpstr>Clasificación de comentario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Cesar Andres Macías Quintero</dc:creator>
  <cp:lastModifiedBy>Edwin Nelson Montoya Munera</cp:lastModifiedBy>
  <cp:revision>109</cp:revision>
  <dcterms:created xsi:type="dcterms:W3CDTF">2020-05-29T19:22:16Z</dcterms:created>
  <dcterms:modified xsi:type="dcterms:W3CDTF">2023-11-25T15:33:19Z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0x0101002BAA0CBCEDDD3048B71CBD80C94681B8</vt:lpwstr>
  </property>
</Properties>
</file>